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diagrams/layout2.xml" ContentType="application/vnd.openxmlformats-officedocument.drawingml.diagramLayout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8"/>
  </p:notesMasterIdLst>
  <p:handoutMasterIdLst>
    <p:handoutMasterId r:id="rId39"/>
  </p:handoutMasterIdLst>
  <p:sldIdLst>
    <p:sldId id="297" r:id="rId2"/>
    <p:sldId id="298" r:id="rId3"/>
    <p:sldId id="376" r:id="rId4"/>
    <p:sldId id="377" r:id="rId5"/>
    <p:sldId id="378" r:id="rId6"/>
    <p:sldId id="325" r:id="rId7"/>
    <p:sldId id="361" r:id="rId8"/>
    <p:sldId id="389" r:id="rId9"/>
    <p:sldId id="355" r:id="rId10"/>
    <p:sldId id="302" r:id="rId11"/>
    <p:sldId id="358" r:id="rId12"/>
    <p:sldId id="381" r:id="rId13"/>
    <p:sldId id="360" r:id="rId14"/>
    <p:sldId id="386" r:id="rId15"/>
    <p:sldId id="387" r:id="rId16"/>
    <p:sldId id="337" r:id="rId17"/>
    <p:sldId id="346" r:id="rId18"/>
    <p:sldId id="349" r:id="rId19"/>
    <p:sldId id="350" r:id="rId20"/>
    <p:sldId id="383" r:id="rId21"/>
    <p:sldId id="384" r:id="rId22"/>
    <p:sldId id="385" r:id="rId23"/>
    <p:sldId id="324" r:id="rId24"/>
    <p:sldId id="354" r:id="rId25"/>
    <p:sldId id="347" r:id="rId26"/>
    <p:sldId id="379" r:id="rId27"/>
    <p:sldId id="335" r:id="rId28"/>
    <p:sldId id="312" r:id="rId29"/>
    <p:sldId id="331" r:id="rId30"/>
    <p:sldId id="388" r:id="rId31"/>
    <p:sldId id="357" r:id="rId32"/>
    <p:sldId id="362" r:id="rId33"/>
    <p:sldId id="338" r:id="rId34"/>
    <p:sldId id="340" r:id="rId35"/>
    <p:sldId id="356" r:id="rId36"/>
    <p:sldId id="364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89580" autoAdjust="0"/>
  </p:normalViewPr>
  <p:slideViewPr>
    <p:cSldViewPr>
      <p:cViewPr varScale="1">
        <p:scale>
          <a:sx n="46" d="100"/>
          <a:sy n="46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9CF85D4-B273-4766-9752-1B4F0D140155}" type="doc">
      <dgm:prSet loTypeId="urn:microsoft.com/office/officeart/2005/8/layout/arrow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5506267-F26B-463D-A1E4-9624E22A4146}">
      <dgm:prSet phldrT="[Text]"/>
      <dgm:spPr/>
      <dgm:t>
        <a:bodyPr/>
        <a:lstStyle/>
        <a:p>
          <a:r>
            <a:rPr lang="en-US" dirty="0" smtClean="0"/>
            <a:t>Employees</a:t>
          </a:r>
          <a:endParaRPr lang="en-US" dirty="0"/>
        </a:p>
      </dgm:t>
    </dgm:pt>
    <dgm:pt modelId="{DCF15317-BB34-42A2-A1C2-E615AF918FB6}" type="parTrans" cxnId="{C9FAC32A-EE6B-4540-A629-A388EE242A58}">
      <dgm:prSet/>
      <dgm:spPr/>
      <dgm:t>
        <a:bodyPr/>
        <a:lstStyle/>
        <a:p>
          <a:endParaRPr lang="en-US"/>
        </a:p>
      </dgm:t>
    </dgm:pt>
    <dgm:pt modelId="{78FB8E58-AB06-4F43-A9CC-F56A03F11347}" type="sibTrans" cxnId="{C9FAC32A-EE6B-4540-A629-A388EE242A58}">
      <dgm:prSet/>
      <dgm:spPr/>
      <dgm:t>
        <a:bodyPr/>
        <a:lstStyle/>
        <a:p>
          <a:endParaRPr lang="en-US"/>
        </a:p>
      </dgm:t>
    </dgm:pt>
    <dgm:pt modelId="{E51EC8DA-8BB5-47F7-B7C2-93F8F5FF65D5}">
      <dgm:prSet phldrT="[Text]"/>
      <dgm:spPr/>
      <dgm:t>
        <a:bodyPr/>
        <a:lstStyle/>
        <a:p>
          <a:r>
            <a:rPr lang="en-US" dirty="0" smtClean="0"/>
            <a:t>Business owners</a:t>
          </a:r>
          <a:endParaRPr lang="en-US" dirty="0"/>
        </a:p>
      </dgm:t>
    </dgm:pt>
    <dgm:pt modelId="{EC582276-96D5-42F3-9366-D32FD68EC72F}" type="parTrans" cxnId="{86DA2C6B-04C9-4687-ACE7-3F1665F4D4FA}">
      <dgm:prSet/>
      <dgm:spPr/>
      <dgm:t>
        <a:bodyPr/>
        <a:lstStyle/>
        <a:p>
          <a:endParaRPr lang="en-US"/>
        </a:p>
      </dgm:t>
    </dgm:pt>
    <dgm:pt modelId="{3614DFB2-7A00-4005-9B96-21E2173EFA66}" type="sibTrans" cxnId="{86DA2C6B-04C9-4687-ACE7-3F1665F4D4FA}">
      <dgm:prSet/>
      <dgm:spPr/>
      <dgm:t>
        <a:bodyPr/>
        <a:lstStyle/>
        <a:p>
          <a:endParaRPr lang="en-US"/>
        </a:p>
      </dgm:t>
    </dgm:pt>
    <dgm:pt modelId="{DAB6121A-A78C-433E-96F5-60BF95A2C23D}" type="pres">
      <dgm:prSet presAssocID="{99CF85D4-B273-4766-9752-1B4F0D140155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0B0BDF1-1533-4CF5-879A-AB11DCBC2CA0}" type="pres">
      <dgm:prSet presAssocID="{99CF85D4-B273-4766-9752-1B4F0D140155}" presName="ribbon" presStyleLbl="node1" presStyleIdx="0" presStyleCnt="1"/>
      <dgm:spPr/>
    </dgm:pt>
    <dgm:pt modelId="{E0DF0EDF-E5DA-4217-84BB-AEA51D425C73}" type="pres">
      <dgm:prSet presAssocID="{99CF85D4-B273-4766-9752-1B4F0D140155}" presName="lef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906A8D-5614-449A-9EC3-44739CD2EB4C}" type="pres">
      <dgm:prSet presAssocID="{99CF85D4-B273-4766-9752-1B4F0D140155}" presName="righ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6DA2C6B-04C9-4687-ACE7-3F1665F4D4FA}" srcId="{99CF85D4-B273-4766-9752-1B4F0D140155}" destId="{E51EC8DA-8BB5-47F7-B7C2-93F8F5FF65D5}" srcOrd="1" destOrd="0" parTransId="{EC582276-96D5-42F3-9366-D32FD68EC72F}" sibTransId="{3614DFB2-7A00-4005-9B96-21E2173EFA66}"/>
    <dgm:cxn modelId="{C9FAC32A-EE6B-4540-A629-A388EE242A58}" srcId="{99CF85D4-B273-4766-9752-1B4F0D140155}" destId="{C5506267-F26B-463D-A1E4-9624E22A4146}" srcOrd="0" destOrd="0" parTransId="{DCF15317-BB34-42A2-A1C2-E615AF918FB6}" sibTransId="{78FB8E58-AB06-4F43-A9CC-F56A03F11347}"/>
    <dgm:cxn modelId="{98870CAC-077F-4E0B-BE42-21792C065A11}" type="presOf" srcId="{E51EC8DA-8BB5-47F7-B7C2-93F8F5FF65D5}" destId="{7D906A8D-5614-449A-9EC3-44739CD2EB4C}" srcOrd="0" destOrd="0" presId="urn:microsoft.com/office/officeart/2005/8/layout/arrow6"/>
    <dgm:cxn modelId="{6D68F404-190C-4A6A-BC35-83F392800910}" type="presOf" srcId="{C5506267-F26B-463D-A1E4-9624E22A4146}" destId="{E0DF0EDF-E5DA-4217-84BB-AEA51D425C73}" srcOrd="0" destOrd="0" presId="urn:microsoft.com/office/officeart/2005/8/layout/arrow6"/>
    <dgm:cxn modelId="{8CFE51EE-54C5-4D15-BCA3-7A3A737151E7}" type="presOf" srcId="{99CF85D4-B273-4766-9752-1B4F0D140155}" destId="{DAB6121A-A78C-433E-96F5-60BF95A2C23D}" srcOrd="0" destOrd="0" presId="urn:microsoft.com/office/officeart/2005/8/layout/arrow6"/>
    <dgm:cxn modelId="{7E5F9238-C444-4BF4-910A-24212AEB297F}" type="presParOf" srcId="{DAB6121A-A78C-433E-96F5-60BF95A2C23D}" destId="{50B0BDF1-1533-4CF5-879A-AB11DCBC2CA0}" srcOrd="0" destOrd="0" presId="urn:microsoft.com/office/officeart/2005/8/layout/arrow6"/>
    <dgm:cxn modelId="{DDB15A33-019F-467D-8C07-51B3CD46C5E3}" type="presParOf" srcId="{DAB6121A-A78C-433E-96F5-60BF95A2C23D}" destId="{E0DF0EDF-E5DA-4217-84BB-AEA51D425C73}" srcOrd="1" destOrd="0" presId="urn:microsoft.com/office/officeart/2005/8/layout/arrow6"/>
    <dgm:cxn modelId="{35E9DEB9-EE18-492F-917A-8812BB3925C4}" type="presParOf" srcId="{DAB6121A-A78C-433E-96F5-60BF95A2C23D}" destId="{7D906A8D-5614-449A-9EC3-44739CD2EB4C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5C561A5-DA1D-4DC0-B1BF-B233AE68BA0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1A0E457-1441-43C8-AD6E-65042E644B02}">
      <dgm:prSet phldrT="[Text]"/>
      <dgm:spPr/>
      <dgm:t>
        <a:bodyPr/>
        <a:lstStyle/>
        <a:p>
          <a:r>
            <a:rPr lang="en-US" dirty="0" smtClean="0"/>
            <a:t>Appearance</a:t>
          </a:r>
          <a:endParaRPr lang="en-US" dirty="0"/>
        </a:p>
      </dgm:t>
    </dgm:pt>
    <dgm:pt modelId="{CB7C1CA4-32F6-45C3-9ECF-7B4EAF1167C7}" type="parTrans" cxnId="{E1BB463A-D5E6-4B34-B815-6797144CABA2}">
      <dgm:prSet/>
      <dgm:spPr/>
      <dgm:t>
        <a:bodyPr/>
        <a:lstStyle/>
        <a:p>
          <a:endParaRPr lang="en-US"/>
        </a:p>
      </dgm:t>
    </dgm:pt>
    <dgm:pt modelId="{3F697409-EE0E-4103-9657-6B6CCDEAB7A9}" type="sibTrans" cxnId="{E1BB463A-D5E6-4B34-B815-6797144CABA2}">
      <dgm:prSet/>
      <dgm:spPr/>
      <dgm:t>
        <a:bodyPr/>
        <a:lstStyle/>
        <a:p>
          <a:endParaRPr lang="en-US"/>
        </a:p>
      </dgm:t>
    </dgm:pt>
    <dgm:pt modelId="{A2AEC3B5-8A1A-4064-9240-AC2452D04E2E}">
      <dgm:prSet phldrT="[Text]"/>
      <dgm:spPr/>
      <dgm:t>
        <a:bodyPr/>
        <a:lstStyle/>
        <a:p>
          <a:r>
            <a:rPr lang="en-US" dirty="0" smtClean="0"/>
            <a:t>Does it look organized?</a:t>
          </a:r>
          <a:endParaRPr lang="en-US" dirty="0"/>
        </a:p>
      </dgm:t>
    </dgm:pt>
    <dgm:pt modelId="{A33977C6-0FDC-4EC1-B028-EF29F9D3D0A9}" type="parTrans" cxnId="{9E009E6C-EE81-45C9-8795-E72CCD64C0E3}">
      <dgm:prSet/>
      <dgm:spPr/>
      <dgm:t>
        <a:bodyPr/>
        <a:lstStyle/>
        <a:p>
          <a:endParaRPr lang="en-US"/>
        </a:p>
      </dgm:t>
    </dgm:pt>
    <dgm:pt modelId="{9FBB7B13-0F45-4A71-AC1C-2A40CEE9FB73}" type="sibTrans" cxnId="{9E009E6C-EE81-45C9-8795-E72CCD64C0E3}">
      <dgm:prSet/>
      <dgm:spPr/>
      <dgm:t>
        <a:bodyPr/>
        <a:lstStyle/>
        <a:p>
          <a:endParaRPr lang="en-US"/>
        </a:p>
      </dgm:t>
    </dgm:pt>
    <dgm:pt modelId="{CB0D6B75-E84C-4992-9628-7A8BBD88C075}">
      <dgm:prSet phldrT="[Text]"/>
      <dgm:spPr/>
      <dgm:t>
        <a:bodyPr/>
        <a:lstStyle/>
        <a:p>
          <a:r>
            <a:rPr lang="en-US" dirty="0" smtClean="0"/>
            <a:t>Is it easy to follow?</a:t>
          </a:r>
          <a:endParaRPr lang="en-US" dirty="0"/>
        </a:p>
      </dgm:t>
    </dgm:pt>
    <dgm:pt modelId="{97BDB42C-1FCE-4222-9C34-9E24AAEC62AB}" type="parTrans" cxnId="{E80843D9-1289-49BA-B503-FD24B3BA8AA0}">
      <dgm:prSet/>
      <dgm:spPr/>
      <dgm:t>
        <a:bodyPr/>
        <a:lstStyle/>
        <a:p>
          <a:endParaRPr lang="en-US"/>
        </a:p>
      </dgm:t>
    </dgm:pt>
    <dgm:pt modelId="{1ED6895A-164C-428A-A7A7-821BEF1A880B}" type="sibTrans" cxnId="{E80843D9-1289-49BA-B503-FD24B3BA8AA0}">
      <dgm:prSet/>
      <dgm:spPr/>
      <dgm:t>
        <a:bodyPr/>
        <a:lstStyle/>
        <a:p>
          <a:endParaRPr lang="en-US"/>
        </a:p>
      </dgm:t>
    </dgm:pt>
    <dgm:pt modelId="{6C016BE3-93E1-46C5-B276-DF3302F75213}">
      <dgm:prSet phldrT="[Text]"/>
      <dgm:spPr/>
      <dgm:t>
        <a:bodyPr/>
        <a:lstStyle/>
        <a:p>
          <a:r>
            <a:rPr lang="en-US" dirty="0" smtClean="0"/>
            <a:t>Work experiences</a:t>
          </a:r>
          <a:endParaRPr lang="en-US" dirty="0"/>
        </a:p>
      </dgm:t>
    </dgm:pt>
    <dgm:pt modelId="{D3DD12B4-34A3-4814-9C0F-1B8C7D1339D7}" type="parTrans" cxnId="{357DD5CE-EC09-44EE-98C6-469FFFF1BFDF}">
      <dgm:prSet/>
      <dgm:spPr/>
      <dgm:t>
        <a:bodyPr/>
        <a:lstStyle/>
        <a:p>
          <a:endParaRPr lang="en-US"/>
        </a:p>
      </dgm:t>
    </dgm:pt>
    <dgm:pt modelId="{539F8DA5-1B2C-474F-A44C-9C407A2F0053}" type="sibTrans" cxnId="{357DD5CE-EC09-44EE-98C6-469FFFF1BFDF}">
      <dgm:prSet/>
      <dgm:spPr/>
      <dgm:t>
        <a:bodyPr/>
        <a:lstStyle/>
        <a:p>
          <a:endParaRPr lang="en-US"/>
        </a:p>
      </dgm:t>
    </dgm:pt>
    <dgm:pt modelId="{779FCF5C-9826-46A9-BCE8-69042E4A8BF3}">
      <dgm:prSet phldrT="[Text]"/>
      <dgm:spPr/>
      <dgm:t>
        <a:bodyPr/>
        <a:lstStyle/>
        <a:p>
          <a:r>
            <a:rPr lang="en-US" dirty="0" smtClean="0"/>
            <a:t>How many experiences should you include?</a:t>
          </a:r>
          <a:endParaRPr lang="en-US" dirty="0"/>
        </a:p>
      </dgm:t>
    </dgm:pt>
    <dgm:pt modelId="{879818C3-03AC-4F93-8300-4E33573A493A}" type="parTrans" cxnId="{81B2A93B-7A58-4963-ABE7-4929BC978ED6}">
      <dgm:prSet/>
      <dgm:spPr/>
      <dgm:t>
        <a:bodyPr/>
        <a:lstStyle/>
        <a:p>
          <a:endParaRPr lang="en-US"/>
        </a:p>
      </dgm:t>
    </dgm:pt>
    <dgm:pt modelId="{1E10BDA3-C058-4062-BE89-0E864F740557}" type="sibTrans" cxnId="{81B2A93B-7A58-4963-ABE7-4929BC978ED6}">
      <dgm:prSet/>
      <dgm:spPr/>
      <dgm:t>
        <a:bodyPr/>
        <a:lstStyle/>
        <a:p>
          <a:endParaRPr lang="en-US"/>
        </a:p>
      </dgm:t>
    </dgm:pt>
    <dgm:pt modelId="{52CB7D7C-4784-4A9D-8249-383C456EEE7E}">
      <dgm:prSet phldrT="[Text]"/>
      <dgm:spPr/>
      <dgm:t>
        <a:bodyPr/>
        <a:lstStyle/>
        <a:p>
          <a:r>
            <a:rPr lang="en-US" dirty="0" smtClean="0"/>
            <a:t>Have you made yourself easy to find?</a:t>
          </a:r>
          <a:endParaRPr lang="en-US" dirty="0"/>
        </a:p>
      </dgm:t>
    </dgm:pt>
    <dgm:pt modelId="{BFD8A6EE-AFE4-4AA8-B6EE-B6A3DE695703}" type="parTrans" cxnId="{1CEA3B98-7564-4CE7-B63A-3ADD1E7274F4}">
      <dgm:prSet/>
      <dgm:spPr/>
      <dgm:t>
        <a:bodyPr/>
        <a:lstStyle/>
        <a:p>
          <a:endParaRPr lang="en-US"/>
        </a:p>
      </dgm:t>
    </dgm:pt>
    <dgm:pt modelId="{48C8996A-4156-4684-B216-B4CC4766DE1C}" type="sibTrans" cxnId="{1CEA3B98-7564-4CE7-B63A-3ADD1E7274F4}">
      <dgm:prSet/>
      <dgm:spPr/>
      <dgm:t>
        <a:bodyPr/>
        <a:lstStyle/>
        <a:p>
          <a:endParaRPr lang="en-US"/>
        </a:p>
      </dgm:t>
    </dgm:pt>
    <dgm:pt modelId="{64D5B4EE-265A-4555-B359-FAC36AF76BEF}">
      <dgm:prSet phldrT="[Text]"/>
      <dgm:spPr/>
      <dgm:t>
        <a:bodyPr/>
        <a:lstStyle/>
        <a:p>
          <a:r>
            <a:rPr lang="en-US" dirty="0" smtClean="0"/>
            <a:t>What keywords, industry, company names would people be searching for?</a:t>
          </a:r>
          <a:endParaRPr lang="en-US" dirty="0"/>
        </a:p>
      </dgm:t>
    </dgm:pt>
    <dgm:pt modelId="{01D9451A-1545-4496-8AB5-7A9ECE29812E}" type="parTrans" cxnId="{B1C15784-FB5A-44BC-92F4-2800737DAEC3}">
      <dgm:prSet/>
      <dgm:spPr/>
      <dgm:t>
        <a:bodyPr/>
        <a:lstStyle/>
        <a:p>
          <a:endParaRPr lang="en-US"/>
        </a:p>
      </dgm:t>
    </dgm:pt>
    <dgm:pt modelId="{BBA849AF-3DDC-4848-BCCF-1EDED15DE7E8}" type="sibTrans" cxnId="{B1C15784-FB5A-44BC-92F4-2800737DAEC3}">
      <dgm:prSet/>
      <dgm:spPr/>
      <dgm:t>
        <a:bodyPr/>
        <a:lstStyle/>
        <a:p>
          <a:endParaRPr lang="en-US"/>
        </a:p>
      </dgm:t>
    </dgm:pt>
    <dgm:pt modelId="{CBE01AB6-23E5-41BC-A403-5EE4ABA9AC04}">
      <dgm:prSet phldrT="[Text]"/>
      <dgm:spPr/>
      <dgm:t>
        <a:bodyPr/>
        <a:lstStyle/>
        <a:p>
          <a:r>
            <a:rPr lang="en-US" dirty="0" smtClean="0"/>
            <a:t>What schools would you </a:t>
          </a:r>
          <a:endParaRPr lang="en-US" dirty="0"/>
        </a:p>
      </dgm:t>
    </dgm:pt>
    <dgm:pt modelId="{7795A179-BB7D-417B-8F05-F7F967804507}" type="parTrans" cxnId="{ED40937B-BAF7-4D7C-B822-26D3A75D5322}">
      <dgm:prSet/>
      <dgm:spPr/>
      <dgm:t>
        <a:bodyPr/>
        <a:lstStyle/>
        <a:p>
          <a:endParaRPr lang="en-US"/>
        </a:p>
      </dgm:t>
    </dgm:pt>
    <dgm:pt modelId="{F8142C4F-C7C0-408A-B2E2-511F68F4E06C}" type="sibTrans" cxnId="{ED40937B-BAF7-4D7C-B822-26D3A75D5322}">
      <dgm:prSet/>
      <dgm:spPr/>
      <dgm:t>
        <a:bodyPr/>
        <a:lstStyle/>
        <a:p>
          <a:endParaRPr lang="en-US"/>
        </a:p>
      </dgm:t>
    </dgm:pt>
    <dgm:pt modelId="{6672858D-993B-442D-B399-E0B14F305C31}">
      <dgm:prSet phldrT="[Text]"/>
      <dgm:spPr/>
      <dgm:t>
        <a:bodyPr/>
        <a:lstStyle/>
        <a:p>
          <a:r>
            <a:rPr lang="en-US" dirty="0" smtClean="0"/>
            <a:t>Key details</a:t>
          </a:r>
          <a:endParaRPr lang="en-US" dirty="0"/>
        </a:p>
      </dgm:t>
    </dgm:pt>
    <dgm:pt modelId="{1F47CBC5-2DE3-44E7-9159-7EEA132F3651}" type="parTrans" cxnId="{81557FB6-08BB-4872-8D69-65C31220ECB7}">
      <dgm:prSet/>
      <dgm:spPr/>
      <dgm:t>
        <a:bodyPr/>
        <a:lstStyle/>
        <a:p>
          <a:endParaRPr lang="en-US"/>
        </a:p>
      </dgm:t>
    </dgm:pt>
    <dgm:pt modelId="{78B4D745-0B97-4338-B57E-F6EF3949B2FF}" type="sibTrans" cxnId="{81557FB6-08BB-4872-8D69-65C31220ECB7}">
      <dgm:prSet/>
      <dgm:spPr/>
      <dgm:t>
        <a:bodyPr/>
        <a:lstStyle/>
        <a:p>
          <a:endParaRPr lang="en-US"/>
        </a:p>
      </dgm:t>
    </dgm:pt>
    <dgm:pt modelId="{9C26DF0C-8D0B-4044-BCC3-DD4EFB5D1504}">
      <dgm:prSet phldrT="[Text]"/>
      <dgm:spPr/>
      <dgm:t>
        <a:bodyPr/>
        <a:lstStyle/>
        <a:p>
          <a:r>
            <a:rPr lang="en-US" dirty="0" smtClean="0"/>
            <a:t>Have you customized your website(s)?</a:t>
          </a:r>
          <a:endParaRPr lang="en-US" dirty="0"/>
        </a:p>
      </dgm:t>
    </dgm:pt>
    <dgm:pt modelId="{EC9FBAB8-03DC-4A1C-B736-2A095C26AF8A}" type="parTrans" cxnId="{CF00F59E-9B5B-468C-8F33-2C5420EF08A6}">
      <dgm:prSet/>
      <dgm:spPr/>
      <dgm:t>
        <a:bodyPr/>
        <a:lstStyle/>
        <a:p>
          <a:endParaRPr lang="en-US"/>
        </a:p>
      </dgm:t>
    </dgm:pt>
    <dgm:pt modelId="{B72029CA-F2CC-4AEB-ACC0-1D47F7B295CA}" type="sibTrans" cxnId="{CF00F59E-9B5B-468C-8F33-2C5420EF08A6}">
      <dgm:prSet/>
      <dgm:spPr/>
      <dgm:t>
        <a:bodyPr/>
        <a:lstStyle/>
        <a:p>
          <a:endParaRPr lang="en-US"/>
        </a:p>
      </dgm:t>
    </dgm:pt>
    <dgm:pt modelId="{9FC2FC56-6F68-4730-B327-741BADC15E00}">
      <dgm:prSet phldrT="[Text]"/>
      <dgm:spPr/>
      <dgm:t>
        <a:bodyPr/>
        <a:lstStyle/>
        <a:p>
          <a:r>
            <a:rPr lang="en-US" dirty="0" smtClean="0"/>
            <a:t>Do you have companies / schools listed?</a:t>
          </a:r>
          <a:endParaRPr lang="en-US" dirty="0"/>
        </a:p>
      </dgm:t>
    </dgm:pt>
    <dgm:pt modelId="{B8DDD5B1-A719-4B12-A4AC-F0254DA64DA2}" type="parTrans" cxnId="{501ED95B-059D-4D7C-883C-ADA0429315C4}">
      <dgm:prSet/>
      <dgm:spPr/>
      <dgm:t>
        <a:bodyPr/>
        <a:lstStyle/>
        <a:p>
          <a:endParaRPr lang="en-US"/>
        </a:p>
      </dgm:t>
    </dgm:pt>
    <dgm:pt modelId="{5038B82E-71EB-4992-856A-390085E116D2}" type="sibTrans" cxnId="{501ED95B-059D-4D7C-883C-ADA0429315C4}">
      <dgm:prSet/>
      <dgm:spPr/>
      <dgm:t>
        <a:bodyPr/>
        <a:lstStyle/>
        <a:p>
          <a:endParaRPr lang="en-US"/>
        </a:p>
      </dgm:t>
    </dgm:pt>
    <dgm:pt modelId="{B9E4FE2A-8CB1-4856-80F4-FB4A959DB8C4}">
      <dgm:prSet phldrT="[Text]"/>
      <dgm:spPr/>
      <dgm:t>
        <a:bodyPr/>
        <a:lstStyle/>
        <a:p>
          <a:r>
            <a:rPr lang="en-US" dirty="0" smtClean="0"/>
            <a:t>Have you included enough detail?</a:t>
          </a:r>
          <a:endParaRPr lang="en-US" dirty="0"/>
        </a:p>
      </dgm:t>
    </dgm:pt>
    <dgm:pt modelId="{2380702C-CE23-44C1-B901-B3D124167262}" type="parTrans" cxnId="{57186F0B-3EE7-4E46-BA38-B4BAB6950128}">
      <dgm:prSet/>
      <dgm:spPr/>
      <dgm:t>
        <a:bodyPr/>
        <a:lstStyle/>
        <a:p>
          <a:endParaRPr lang="en-US"/>
        </a:p>
      </dgm:t>
    </dgm:pt>
    <dgm:pt modelId="{ABDD4E08-663C-4CC4-8D86-EC2A54D61F43}" type="sibTrans" cxnId="{57186F0B-3EE7-4E46-BA38-B4BAB6950128}">
      <dgm:prSet/>
      <dgm:spPr/>
      <dgm:t>
        <a:bodyPr/>
        <a:lstStyle/>
        <a:p>
          <a:endParaRPr lang="en-US"/>
        </a:p>
      </dgm:t>
    </dgm:pt>
    <dgm:pt modelId="{C294B8C9-3C7D-4365-80E9-7EAB58C11563}" type="pres">
      <dgm:prSet presAssocID="{B5C561A5-DA1D-4DC0-B1BF-B233AE68BA0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A7D0B0F-4173-4EE5-A69D-B6EC5AD5A506}" type="pres">
      <dgm:prSet presAssocID="{F1A0E457-1441-43C8-AD6E-65042E644B02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8178FC-CA2F-4890-B320-CD4ED2AEECBC}" type="pres">
      <dgm:prSet presAssocID="{F1A0E457-1441-43C8-AD6E-65042E644B02}" presName="childText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117EA1-57E4-4CE0-9293-59C0CCC6AD6E}" type="pres">
      <dgm:prSet presAssocID="{6C016BE3-93E1-46C5-B276-DF3302F75213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CC8169-9D8C-44CD-84DE-76070414AE5A}" type="pres">
      <dgm:prSet presAssocID="{6C016BE3-93E1-46C5-B276-DF3302F75213}" presName="childText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DA3A2C-EAE0-472A-B727-FC43DF372952}" type="pres">
      <dgm:prSet presAssocID="{52CB7D7C-4784-4A9D-8249-383C456EEE7E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E79DCB-7427-4985-8407-5D71070DAB9F}" type="pres">
      <dgm:prSet presAssocID="{52CB7D7C-4784-4A9D-8249-383C456EEE7E}" presName="childText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27CC56-2BC5-4404-A403-7CA1F9D938DF}" type="pres">
      <dgm:prSet presAssocID="{6672858D-993B-442D-B399-E0B14F305C31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491D53-E6EC-49A9-831A-AAAF2747C522}" type="pres">
      <dgm:prSet presAssocID="{6672858D-993B-442D-B399-E0B14F305C31}" presName="childText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6AEA59D-69C2-4971-9932-CFFFB3AA3267}" type="presOf" srcId="{6672858D-993B-442D-B399-E0B14F305C31}" destId="{B527CC56-2BC5-4404-A403-7CA1F9D938DF}" srcOrd="0" destOrd="0" presId="urn:microsoft.com/office/officeart/2005/8/layout/vList2"/>
    <dgm:cxn modelId="{4F2D01AD-6E3A-44E4-A12E-0EEC5E35004C}" type="presOf" srcId="{9C26DF0C-8D0B-4044-BCC3-DD4EFB5D1504}" destId="{D9491D53-E6EC-49A9-831A-AAAF2747C522}" srcOrd="0" destOrd="0" presId="urn:microsoft.com/office/officeart/2005/8/layout/vList2"/>
    <dgm:cxn modelId="{4C70C344-D132-4454-BC25-353D7A7A2BFF}" type="presOf" srcId="{64D5B4EE-265A-4555-B359-FAC36AF76BEF}" destId="{06E79DCB-7427-4985-8407-5D71070DAB9F}" srcOrd="0" destOrd="0" presId="urn:microsoft.com/office/officeart/2005/8/layout/vList2"/>
    <dgm:cxn modelId="{81557FB6-08BB-4872-8D69-65C31220ECB7}" srcId="{B5C561A5-DA1D-4DC0-B1BF-B233AE68BA03}" destId="{6672858D-993B-442D-B399-E0B14F305C31}" srcOrd="3" destOrd="0" parTransId="{1F47CBC5-2DE3-44E7-9159-7EEA132F3651}" sibTransId="{78B4D745-0B97-4338-B57E-F6EF3949B2FF}"/>
    <dgm:cxn modelId="{81B2A93B-7A58-4963-ABE7-4929BC978ED6}" srcId="{6C016BE3-93E1-46C5-B276-DF3302F75213}" destId="{779FCF5C-9826-46A9-BCE8-69042E4A8BF3}" srcOrd="0" destOrd="0" parTransId="{879818C3-03AC-4F93-8300-4E33573A493A}" sibTransId="{1E10BDA3-C058-4062-BE89-0E864F740557}"/>
    <dgm:cxn modelId="{FAE474FE-22EB-42FD-BF14-E4BC78357C3F}" type="presOf" srcId="{9FC2FC56-6F68-4730-B327-741BADC15E00}" destId="{D9491D53-E6EC-49A9-831A-AAAF2747C522}" srcOrd="0" destOrd="1" presId="urn:microsoft.com/office/officeart/2005/8/layout/vList2"/>
    <dgm:cxn modelId="{8C3FE8DB-C288-4794-A214-94A6558C3BDF}" type="presOf" srcId="{B5C561A5-DA1D-4DC0-B1BF-B233AE68BA03}" destId="{C294B8C9-3C7D-4365-80E9-7EAB58C11563}" srcOrd="0" destOrd="0" presId="urn:microsoft.com/office/officeart/2005/8/layout/vList2"/>
    <dgm:cxn modelId="{BD76347B-308F-4AB5-8956-CC6070C99AB8}" type="presOf" srcId="{F1A0E457-1441-43C8-AD6E-65042E644B02}" destId="{BA7D0B0F-4173-4EE5-A69D-B6EC5AD5A506}" srcOrd="0" destOrd="0" presId="urn:microsoft.com/office/officeart/2005/8/layout/vList2"/>
    <dgm:cxn modelId="{B1C15784-FB5A-44BC-92F4-2800737DAEC3}" srcId="{52CB7D7C-4784-4A9D-8249-383C456EEE7E}" destId="{64D5B4EE-265A-4555-B359-FAC36AF76BEF}" srcOrd="0" destOrd="0" parTransId="{01D9451A-1545-4496-8AB5-7A9ECE29812E}" sibTransId="{BBA849AF-3DDC-4848-BCCF-1EDED15DE7E8}"/>
    <dgm:cxn modelId="{8CD9623C-8615-416C-94C2-1E7DE40487BC}" type="presOf" srcId="{B9E4FE2A-8CB1-4856-80F4-FB4A959DB8C4}" destId="{67CC8169-9D8C-44CD-84DE-76070414AE5A}" srcOrd="0" destOrd="1" presId="urn:microsoft.com/office/officeart/2005/8/layout/vList2"/>
    <dgm:cxn modelId="{5C08F1FB-4C04-4A5C-B19C-97147AE68E75}" type="presOf" srcId="{52CB7D7C-4784-4A9D-8249-383C456EEE7E}" destId="{63DA3A2C-EAE0-472A-B727-FC43DF372952}" srcOrd="0" destOrd="0" presId="urn:microsoft.com/office/officeart/2005/8/layout/vList2"/>
    <dgm:cxn modelId="{CF00F59E-9B5B-468C-8F33-2C5420EF08A6}" srcId="{6672858D-993B-442D-B399-E0B14F305C31}" destId="{9C26DF0C-8D0B-4044-BCC3-DD4EFB5D1504}" srcOrd="0" destOrd="0" parTransId="{EC9FBAB8-03DC-4A1C-B736-2A095C26AF8A}" sibTransId="{B72029CA-F2CC-4AEB-ACC0-1D47F7B295CA}"/>
    <dgm:cxn modelId="{E1BB463A-D5E6-4B34-B815-6797144CABA2}" srcId="{B5C561A5-DA1D-4DC0-B1BF-B233AE68BA03}" destId="{F1A0E457-1441-43C8-AD6E-65042E644B02}" srcOrd="0" destOrd="0" parTransId="{CB7C1CA4-32F6-45C3-9ECF-7B4EAF1167C7}" sibTransId="{3F697409-EE0E-4103-9657-6B6CCDEAB7A9}"/>
    <dgm:cxn modelId="{ED40937B-BAF7-4D7C-B822-26D3A75D5322}" srcId="{52CB7D7C-4784-4A9D-8249-383C456EEE7E}" destId="{CBE01AB6-23E5-41BC-A403-5EE4ABA9AC04}" srcOrd="1" destOrd="0" parTransId="{7795A179-BB7D-417B-8F05-F7F967804507}" sibTransId="{F8142C4F-C7C0-408A-B2E2-511F68F4E06C}"/>
    <dgm:cxn modelId="{23991DE4-45AF-456E-A796-DC92A37ECED3}" type="presOf" srcId="{CBE01AB6-23E5-41BC-A403-5EE4ABA9AC04}" destId="{06E79DCB-7427-4985-8407-5D71070DAB9F}" srcOrd="0" destOrd="1" presId="urn:microsoft.com/office/officeart/2005/8/layout/vList2"/>
    <dgm:cxn modelId="{357DD5CE-EC09-44EE-98C6-469FFFF1BFDF}" srcId="{B5C561A5-DA1D-4DC0-B1BF-B233AE68BA03}" destId="{6C016BE3-93E1-46C5-B276-DF3302F75213}" srcOrd="1" destOrd="0" parTransId="{D3DD12B4-34A3-4814-9C0F-1B8C7D1339D7}" sibTransId="{539F8DA5-1B2C-474F-A44C-9C407A2F0053}"/>
    <dgm:cxn modelId="{501ED95B-059D-4D7C-883C-ADA0429315C4}" srcId="{6672858D-993B-442D-B399-E0B14F305C31}" destId="{9FC2FC56-6F68-4730-B327-741BADC15E00}" srcOrd="1" destOrd="0" parTransId="{B8DDD5B1-A719-4B12-A4AC-F0254DA64DA2}" sibTransId="{5038B82E-71EB-4992-856A-390085E116D2}"/>
    <dgm:cxn modelId="{E80843D9-1289-49BA-B503-FD24B3BA8AA0}" srcId="{F1A0E457-1441-43C8-AD6E-65042E644B02}" destId="{CB0D6B75-E84C-4992-9628-7A8BBD88C075}" srcOrd="1" destOrd="0" parTransId="{97BDB42C-1FCE-4222-9C34-9E24AAEC62AB}" sibTransId="{1ED6895A-164C-428A-A7A7-821BEF1A880B}"/>
    <dgm:cxn modelId="{1CEA3B98-7564-4CE7-B63A-3ADD1E7274F4}" srcId="{B5C561A5-DA1D-4DC0-B1BF-B233AE68BA03}" destId="{52CB7D7C-4784-4A9D-8249-383C456EEE7E}" srcOrd="2" destOrd="0" parTransId="{BFD8A6EE-AFE4-4AA8-B6EE-B6A3DE695703}" sibTransId="{48C8996A-4156-4684-B216-B4CC4766DE1C}"/>
    <dgm:cxn modelId="{85F1AFDC-8A04-4CE7-999F-897D2638AA3A}" type="presOf" srcId="{A2AEC3B5-8A1A-4064-9240-AC2452D04E2E}" destId="{3F8178FC-CA2F-4890-B320-CD4ED2AEECBC}" srcOrd="0" destOrd="0" presId="urn:microsoft.com/office/officeart/2005/8/layout/vList2"/>
    <dgm:cxn modelId="{14ADFB9D-9898-491D-97D2-0F6479871F3F}" type="presOf" srcId="{CB0D6B75-E84C-4992-9628-7A8BBD88C075}" destId="{3F8178FC-CA2F-4890-B320-CD4ED2AEECBC}" srcOrd="0" destOrd="1" presId="urn:microsoft.com/office/officeart/2005/8/layout/vList2"/>
    <dgm:cxn modelId="{57186F0B-3EE7-4E46-BA38-B4BAB6950128}" srcId="{6C016BE3-93E1-46C5-B276-DF3302F75213}" destId="{B9E4FE2A-8CB1-4856-80F4-FB4A959DB8C4}" srcOrd="1" destOrd="0" parTransId="{2380702C-CE23-44C1-B901-B3D124167262}" sibTransId="{ABDD4E08-663C-4CC4-8D86-EC2A54D61F43}"/>
    <dgm:cxn modelId="{9E009E6C-EE81-45C9-8795-E72CCD64C0E3}" srcId="{F1A0E457-1441-43C8-AD6E-65042E644B02}" destId="{A2AEC3B5-8A1A-4064-9240-AC2452D04E2E}" srcOrd="0" destOrd="0" parTransId="{A33977C6-0FDC-4EC1-B028-EF29F9D3D0A9}" sibTransId="{9FBB7B13-0F45-4A71-AC1C-2A40CEE9FB73}"/>
    <dgm:cxn modelId="{081BDAC2-E051-4786-B1F8-F2AA35E63863}" type="presOf" srcId="{779FCF5C-9826-46A9-BCE8-69042E4A8BF3}" destId="{67CC8169-9D8C-44CD-84DE-76070414AE5A}" srcOrd="0" destOrd="0" presId="urn:microsoft.com/office/officeart/2005/8/layout/vList2"/>
    <dgm:cxn modelId="{3569F280-A948-4F78-81F7-7825BBB00936}" type="presOf" srcId="{6C016BE3-93E1-46C5-B276-DF3302F75213}" destId="{97117EA1-57E4-4CE0-9293-59C0CCC6AD6E}" srcOrd="0" destOrd="0" presId="urn:microsoft.com/office/officeart/2005/8/layout/vList2"/>
    <dgm:cxn modelId="{288DC4D7-9B8B-4EC3-A2C6-1ACC0639DDF2}" type="presParOf" srcId="{C294B8C9-3C7D-4365-80E9-7EAB58C11563}" destId="{BA7D0B0F-4173-4EE5-A69D-B6EC5AD5A506}" srcOrd="0" destOrd="0" presId="urn:microsoft.com/office/officeart/2005/8/layout/vList2"/>
    <dgm:cxn modelId="{10FDB8E6-7FF8-401F-9F4A-358540FEA072}" type="presParOf" srcId="{C294B8C9-3C7D-4365-80E9-7EAB58C11563}" destId="{3F8178FC-CA2F-4890-B320-CD4ED2AEECBC}" srcOrd="1" destOrd="0" presId="urn:microsoft.com/office/officeart/2005/8/layout/vList2"/>
    <dgm:cxn modelId="{7120213E-CF47-49B6-A699-3E114C0A0BBE}" type="presParOf" srcId="{C294B8C9-3C7D-4365-80E9-7EAB58C11563}" destId="{97117EA1-57E4-4CE0-9293-59C0CCC6AD6E}" srcOrd="2" destOrd="0" presId="urn:microsoft.com/office/officeart/2005/8/layout/vList2"/>
    <dgm:cxn modelId="{B087880E-B462-4589-9958-0794237F6626}" type="presParOf" srcId="{C294B8C9-3C7D-4365-80E9-7EAB58C11563}" destId="{67CC8169-9D8C-44CD-84DE-76070414AE5A}" srcOrd="3" destOrd="0" presId="urn:microsoft.com/office/officeart/2005/8/layout/vList2"/>
    <dgm:cxn modelId="{6430AA07-A0AA-478F-A1DF-CBBD483FC650}" type="presParOf" srcId="{C294B8C9-3C7D-4365-80E9-7EAB58C11563}" destId="{63DA3A2C-EAE0-472A-B727-FC43DF372952}" srcOrd="4" destOrd="0" presId="urn:microsoft.com/office/officeart/2005/8/layout/vList2"/>
    <dgm:cxn modelId="{E0530D3B-3814-4275-9FF1-EA78C3099D49}" type="presParOf" srcId="{C294B8C9-3C7D-4365-80E9-7EAB58C11563}" destId="{06E79DCB-7427-4985-8407-5D71070DAB9F}" srcOrd="5" destOrd="0" presId="urn:microsoft.com/office/officeart/2005/8/layout/vList2"/>
    <dgm:cxn modelId="{1EA83F9C-CB78-4E7A-8965-6010CC78913C}" type="presParOf" srcId="{C294B8C9-3C7D-4365-80E9-7EAB58C11563}" destId="{B527CC56-2BC5-4404-A403-7CA1F9D938DF}" srcOrd="6" destOrd="0" presId="urn:microsoft.com/office/officeart/2005/8/layout/vList2"/>
    <dgm:cxn modelId="{3813973A-AC3E-4945-A06C-DC4BC0CD038C}" type="presParOf" srcId="{C294B8C9-3C7D-4365-80E9-7EAB58C11563}" destId="{D9491D53-E6EC-49A9-831A-AAAF2747C522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0B0BDF1-1533-4CF5-879A-AB11DCBC2CA0}">
      <dsp:nvSpPr>
        <dsp:cNvPr id="0" name=""/>
        <dsp:cNvSpPr/>
      </dsp:nvSpPr>
      <dsp:spPr>
        <a:xfrm>
          <a:off x="0" y="917099"/>
          <a:ext cx="8229600" cy="3291840"/>
        </a:xfrm>
        <a:prstGeom prst="leftRightRibb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DF0EDF-E5DA-4217-84BB-AEA51D425C73}">
      <dsp:nvSpPr>
        <dsp:cNvPr id="0" name=""/>
        <dsp:cNvSpPr/>
      </dsp:nvSpPr>
      <dsp:spPr>
        <a:xfrm>
          <a:off x="987552" y="1493170"/>
          <a:ext cx="2715768" cy="1613001"/>
        </a:xfrm>
        <a:prstGeom prst="rect">
          <a:avLst/>
        </a:prstGeom>
        <a:noFill/>
        <a:ln w="1905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56464" rIns="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 smtClean="0"/>
            <a:t>Employees</a:t>
          </a:r>
          <a:endParaRPr lang="en-US" sz="4400" kern="1200" dirty="0"/>
        </a:p>
      </dsp:txBody>
      <dsp:txXfrm>
        <a:off x="987552" y="1493170"/>
        <a:ext cx="2715768" cy="1613001"/>
      </dsp:txXfrm>
    </dsp:sp>
    <dsp:sp modelId="{7D906A8D-5614-449A-9EC3-44739CD2EB4C}">
      <dsp:nvSpPr>
        <dsp:cNvPr id="0" name=""/>
        <dsp:cNvSpPr/>
      </dsp:nvSpPr>
      <dsp:spPr>
        <a:xfrm>
          <a:off x="4114800" y="2019865"/>
          <a:ext cx="3209544" cy="1613001"/>
        </a:xfrm>
        <a:prstGeom prst="rect">
          <a:avLst/>
        </a:prstGeom>
        <a:noFill/>
        <a:ln w="1905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56464" rIns="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 smtClean="0"/>
            <a:t>Business owners</a:t>
          </a:r>
          <a:endParaRPr lang="en-US" sz="4400" kern="1200" dirty="0"/>
        </a:p>
      </dsp:txBody>
      <dsp:txXfrm>
        <a:off x="4114800" y="2019865"/>
        <a:ext cx="3209544" cy="1613001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6B9F94-DDDD-46CD-A14D-CFA877FDD7B2}" type="datetimeFigureOut">
              <a:rPr lang="en-US" smtClean="0"/>
              <a:pPr/>
              <a:t>6/6/2011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41252D-0B6B-40EC-90AE-A8BCD35CBC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942723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845C66-EAF0-46B6-8A0A-AB52AE1555A6}" type="datetimeFigureOut">
              <a:rPr lang="en-US" smtClean="0"/>
              <a:pPr/>
              <a:t>6/6/2011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CE8A2F-939A-4450-88B0-9CACB9E3A0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811431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feigenson.us/blog/?p=163" TargetMode="External"/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7388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dirty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2A98514-7E8C-4E1F-88E0-CB4E40D6A127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AB54B24-B217-4380-BB82-DBF1BA616737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7388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0B26D61-454F-47F8-B0A4-6797E6D266B2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7388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0B26D61-454F-47F8-B0A4-6797E6D266B2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7388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0B26D61-454F-47F8-B0A4-6797E6D266B2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16D594-2101-4417-AA06-A19F4B2CC8DF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16D594-2101-4417-AA06-A19F4B2CC8DF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16D594-2101-4417-AA06-A19F4B2CC8DF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16D594-2101-4417-AA06-A19F4B2CC8DF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16D594-2101-4417-AA06-A19F4B2CC8DF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7388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0B26D61-454F-47F8-B0A4-6797E6D266B2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7388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7800" indent="-177800">
              <a:buFont typeface="Arial" pitchFamily="34" charset="0"/>
              <a:buChar char="•"/>
            </a:pPr>
            <a:r>
              <a:rPr lang="en-US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Tonight we will:</a:t>
            </a:r>
          </a:p>
          <a:p>
            <a:pPr marL="635000" lvl="1" indent="-177800">
              <a:buFont typeface="Arial" pitchFamily="34" charset="0"/>
              <a:buChar char="•"/>
            </a:pPr>
            <a:r>
              <a:rPr lang="en-US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Briefly revisit the basics</a:t>
            </a:r>
          </a:p>
          <a:p>
            <a:pPr marL="1092200" lvl="2" indent="-177800">
              <a:buFont typeface="Arial" pitchFamily="34" charset="0"/>
              <a:buChar char="•"/>
            </a:pPr>
            <a:r>
              <a:rPr lang="en-US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Create or update your profile</a:t>
            </a:r>
          </a:p>
          <a:p>
            <a:pPr marL="1092200" lvl="2" indent="-177800">
              <a:buFont typeface="Arial" pitchFamily="34" charset="0"/>
              <a:buChar char="•"/>
            </a:pPr>
            <a:r>
              <a:rPr lang="en-US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Invite people to connect</a:t>
            </a:r>
          </a:p>
          <a:p>
            <a:pPr marL="1092200" lvl="2" indent="-177800">
              <a:buFont typeface="Arial" pitchFamily="34" charset="0"/>
              <a:buChar char="•"/>
            </a:pPr>
            <a:r>
              <a:rPr lang="en-US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Discuss other creative uses for LinkedIn</a:t>
            </a:r>
          </a:p>
          <a:p>
            <a:pPr marL="1092200" lvl="2" indent="-177800">
              <a:buFont typeface="Arial" pitchFamily="34" charset="0"/>
              <a:buChar char="•"/>
            </a:pPr>
            <a:r>
              <a:rPr lang="en-US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Plan how to keep your profile current</a:t>
            </a:r>
          </a:p>
          <a:p>
            <a:pPr marL="635000" lvl="1" indent="-177800">
              <a:buFont typeface="Arial" pitchFamily="34" charset="0"/>
              <a:buChar char="•"/>
            </a:pPr>
            <a:r>
              <a:rPr lang="en-US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Review more advanced concepts for business owners</a:t>
            </a:r>
          </a:p>
          <a:p>
            <a:pPr marL="1092200" lvl="2" indent="-177800">
              <a:buFont typeface="Arial" pitchFamily="34" charset="0"/>
              <a:buChar char="•"/>
            </a:pPr>
            <a:r>
              <a:rPr lang="en-US" sz="1600" dirty="0" smtClean="0"/>
              <a:t>Identify and contact potential partners</a:t>
            </a:r>
          </a:p>
          <a:p>
            <a:pPr marL="1092200" lvl="2" indent="-177800">
              <a:buFont typeface="Arial" pitchFamily="34" charset="0"/>
              <a:buChar char="•"/>
            </a:pPr>
            <a:r>
              <a:rPr lang="en-US" sz="1600" dirty="0" smtClean="0"/>
              <a:t>Position yourself as an expert</a:t>
            </a:r>
          </a:p>
          <a:p>
            <a:pPr marL="1092200" lvl="2" indent="-177800">
              <a:buFont typeface="Arial" pitchFamily="34" charset="0"/>
              <a:buChar char="•"/>
            </a:pPr>
            <a:r>
              <a:rPr lang="en-US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Use recommendations to build credibility</a:t>
            </a:r>
          </a:p>
          <a:p>
            <a:pPr marL="1092200" lvl="2" indent="-177800">
              <a:buFont typeface="Arial" pitchFamily="34" charset="0"/>
              <a:buChar char="•"/>
            </a:pPr>
            <a:r>
              <a:rPr lang="en-US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Develop contact list of publications and use LinkedIn for PR</a:t>
            </a:r>
          </a:p>
          <a:p>
            <a:pPr marL="1092200" lvl="2" indent="-177800">
              <a:buFont typeface="Arial" pitchFamily="34" charset="0"/>
              <a:buChar char="•"/>
            </a:pPr>
            <a:r>
              <a:rPr lang="en-US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Participate effectively in groups</a:t>
            </a:r>
          </a:p>
          <a:p>
            <a:pPr marL="1092200" lvl="2" indent="-177800">
              <a:buFont typeface="Arial" pitchFamily="34" charset="0"/>
              <a:buChar char="•"/>
            </a:pPr>
            <a:r>
              <a:rPr lang="en-US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Create valuable Linked In events</a:t>
            </a:r>
          </a:p>
          <a:p>
            <a:pPr lvl="1">
              <a:buFontTx/>
              <a:buChar char="-"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0B26D61-454F-47F8-B0A4-6797E6D266B2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16D594-2101-4417-AA06-A19F4B2CC8DF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AB54B24-B217-4380-BB82-DBF1BA616737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AB54B24-B217-4380-BB82-DBF1BA616737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7388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Giving recommendations to others can be a powerful tool</a:t>
            </a:r>
          </a:p>
          <a:p>
            <a:pPr lvl="1"/>
            <a:r>
              <a:rPr lang="en-US" dirty="0" smtClean="0"/>
              <a:t>Be thoughtful in what you promote / say about others, provide specific examples where you can</a:t>
            </a:r>
          </a:p>
          <a:p>
            <a:pPr lvl="1"/>
            <a:r>
              <a:rPr lang="en-US" dirty="0" smtClean="0"/>
              <a:t>Talk specifically about what you know and be careful not to address what you don’t!</a:t>
            </a:r>
          </a:p>
          <a:p>
            <a:pPr lvl="1"/>
            <a:r>
              <a:rPr lang="en-US" dirty="0" smtClean="0"/>
              <a:t>Read other recommendations to see what ones impress you!</a:t>
            </a:r>
          </a:p>
          <a:p>
            <a:r>
              <a:rPr lang="en-US" dirty="0" smtClean="0"/>
              <a:t>Don’t be shy about asking for recommendations</a:t>
            </a:r>
          </a:p>
          <a:p>
            <a:pPr lvl="1"/>
            <a:r>
              <a:rPr lang="en-US" dirty="0" smtClean="0"/>
              <a:t>In a group setting, if you’re doing feedback surveys, you could suggest that they follow-up with a LinkedIn recommendation</a:t>
            </a:r>
          </a:p>
          <a:p>
            <a:pPr lvl="1"/>
            <a:r>
              <a:rPr lang="en-US" dirty="0" smtClean="0"/>
              <a:t>If someone is writing a recommendation and asks about characteristics you want highlighted, be prepared</a:t>
            </a:r>
          </a:p>
          <a:p>
            <a:r>
              <a:rPr lang="en-US" dirty="0" smtClean="0"/>
              <a:t>Save your recommendations in a standalone PDF file</a:t>
            </a:r>
          </a:p>
          <a:p>
            <a:pPr lvl="1"/>
            <a:r>
              <a:rPr lang="en-US" dirty="0" smtClean="0"/>
              <a:t>Look up </a:t>
            </a:r>
            <a:r>
              <a:rPr lang="en-US" dirty="0" smtClean="0">
                <a:hlinkClick r:id="rId3"/>
              </a:rPr>
              <a:t>Wally </a:t>
            </a:r>
            <a:r>
              <a:rPr lang="en-US" dirty="0" err="1" smtClean="0">
                <a:hlinkClick r:id="rId3"/>
              </a:rPr>
              <a:t>Feigenson’s</a:t>
            </a:r>
            <a:r>
              <a:rPr lang="en-US" dirty="0" smtClean="0">
                <a:hlinkClick r:id="rId3"/>
              </a:rPr>
              <a:t> blog </a:t>
            </a:r>
            <a:r>
              <a:rPr lang="en-US" dirty="0" smtClean="0"/>
              <a:t>for more information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0B26D61-454F-47F8-B0A4-6797E6D266B2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7388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0B26D61-454F-47F8-B0A4-6797E6D266B2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16D594-2101-4417-AA06-A19F4B2CC8DF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7388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0B26D61-454F-47F8-B0A4-6797E6D266B2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16D594-2101-4417-AA06-A19F4B2CC8DF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16D594-2101-4417-AA06-A19F4B2CC8DF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16D594-2101-4417-AA06-A19F4B2CC8DF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16D594-2101-4417-AA06-A19F4B2CC8DF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16D594-2101-4417-AA06-A19F4B2CC8DF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  <a:prstGeom prst="rect">
            <a:avLst/>
          </a:prstGeom>
        </p:spPr>
        <p:txBody>
          <a:bodyPr/>
          <a:lstStyle/>
          <a:p>
            <a:fld id="{22F5E745-E0EB-41A4-83AF-28811CD98149}" type="datetimeFigureOut">
              <a:rPr lang="en-US" smtClean="0"/>
              <a:pPr/>
              <a:t>6/6/2011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4DE82CC3-3E6F-4CA1-AE45-D2404117904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1" name="Picture 20" descr="SparreyConsulting7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427789" y="6091850"/>
            <a:ext cx="1738312" cy="762000"/>
          </a:xfrm>
          <a:prstGeom prst="rect">
            <a:avLst/>
          </a:prstGeom>
        </p:spPr>
      </p:pic>
      <p:pic>
        <p:nvPicPr>
          <p:cNvPr id="20" name="Picture 4" descr="A community platform and resource center for female entrepreneurs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66101" y="5698150"/>
            <a:ext cx="9525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/>
          <a:lstStyle/>
          <a:p>
            <a:fld id="{22F5E745-E0EB-41A4-83AF-28811CD98149}" type="datetimeFigureOut">
              <a:rPr lang="en-US" smtClean="0"/>
              <a:pPr/>
              <a:t>6/6/2011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82CC3-3E6F-4CA1-AE45-D240411790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/>
          <a:lstStyle/>
          <a:p>
            <a:fld id="{22F5E745-E0EB-41A4-83AF-28811CD98149}" type="datetimeFigureOut">
              <a:rPr lang="en-US" smtClean="0"/>
              <a:pPr/>
              <a:t>6/6/2011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82CC3-3E6F-4CA1-AE45-D240411790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0573" y="291177"/>
            <a:ext cx="8835071" cy="457980"/>
          </a:xfrm>
        </p:spPr>
        <p:txBody>
          <a:bodyPr lIns="85231" tIns="42616" rIns="85231" bIns="42616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53702" y="1293465"/>
            <a:ext cx="8441074" cy="5097775"/>
          </a:xfrm>
        </p:spPr>
        <p:txBody>
          <a:bodyPr lIns="85231" tIns="42616" rIns="85231" bIns="42616"/>
          <a:lstStyle/>
          <a:p>
            <a:pPr lvl="0"/>
            <a:endParaRPr lang="en-US" noProof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 lIns="85231" tIns="42616" rIns="85231" bIns="42616"/>
          <a:lstStyle>
            <a:lvl1pPr>
              <a:defRPr/>
            </a:lvl1pPr>
          </a:lstStyle>
          <a:p>
            <a:pPr>
              <a:defRPr/>
            </a:pPr>
            <a:fld id="{771009F9-D95F-4BF5-A4F4-A70E52078726}" type="slidenum">
              <a:rPr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126736"/>
          </a:xfrm>
        </p:spPr>
        <p:txBody>
          <a:bodyPr/>
          <a:lstStyle/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668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82CC3-3E6F-4CA1-AE45-D2404117904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SparreyConsulting7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427789" y="6091850"/>
            <a:ext cx="1738312" cy="762000"/>
          </a:xfrm>
          <a:prstGeom prst="rect">
            <a:avLst/>
          </a:prstGeom>
        </p:spPr>
      </p:pic>
      <p:pic>
        <p:nvPicPr>
          <p:cNvPr id="9" name="Picture 4" descr="A community platform and resource center for female entrepreneurs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66101" y="5698150"/>
            <a:ext cx="9525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/>
          <a:lstStyle/>
          <a:p>
            <a:fld id="{22F5E745-E0EB-41A4-83AF-28811CD98149}" type="datetimeFigureOut">
              <a:rPr lang="en-US" smtClean="0"/>
              <a:pPr/>
              <a:t>6/6/2011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82CC3-3E6F-4CA1-AE45-D240411790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1"/>
            <a:ext cx="4038600" cy="4953000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1"/>
            <a:ext cx="4038600" cy="4953000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82CC3-3E6F-4CA1-AE45-D240411790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rtlCol="0"/>
          <a:lstStyle/>
          <a:p>
            <a:fld id="{22F5E745-E0EB-41A4-83AF-28811CD98149}" type="datetimeFigureOut">
              <a:rPr lang="en-US" smtClean="0"/>
              <a:pPr/>
              <a:t>6/6/2011</a:t>
            </a:fld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DE82CC3-3E6F-4CA1-AE45-D2404117904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  <a:prstGeom prst="rect">
            <a:avLst/>
          </a:prstGeom>
        </p:spPr>
        <p:txBody>
          <a:bodyPr/>
          <a:lstStyle/>
          <a:p>
            <a:fld id="{22F5E745-E0EB-41A4-83AF-28811CD98149}" type="datetimeFigureOut">
              <a:rPr lang="en-US" smtClean="0"/>
              <a:pPr/>
              <a:t>6/6/2011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4DE82CC3-3E6F-4CA1-AE45-D240411790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/>
          <a:lstStyle/>
          <a:p>
            <a:fld id="{22F5E745-E0EB-41A4-83AF-28811CD98149}" type="datetimeFigureOut">
              <a:rPr lang="en-US" smtClean="0"/>
              <a:pPr/>
              <a:t>6/6/2011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82CC3-3E6F-4CA1-AE45-D240411790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/>
          <a:lstStyle/>
          <a:p>
            <a:fld id="{22F5E745-E0EB-41A4-83AF-28811CD98149}" type="datetimeFigureOut">
              <a:rPr lang="en-US" smtClean="0"/>
              <a:pPr/>
              <a:t>6/6/2011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82CC3-3E6F-4CA1-AE45-D240411790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/>
          <a:lstStyle/>
          <a:p>
            <a:fld id="{22F5E745-E0EB-41A4-83AF-28811CD98149}" type="datetimeFigureOut">
              <a:rPr lang="en-US" smtClean="0"/>
              <a:pPr/>
              <a:t>6/6/2011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82CC3-3E6F-4CA1-AE45-D240411790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1295401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-1" y="1280159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4DE82CC3-3E6F-4CA1-AE45-D24041179049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4" name="Straight Connector 23"/>
          <p:cNvCxnSpPr/>
          <p:nvPr/>
        </p:nvCxnSpPr>
        <p:spPr>
          <a:xfrm rot="10800000" flipH="1">
            <a:off x="-2" y="1356358"/>
            <a:ext cx="9144001" cy="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accent2">
              <a:lumMod val="20000"/>
              <a:lumOff val="80000"/>
            </a:schemeClr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22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27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inkedin.com/companies?trk=hb_tab_compy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hewordfactory.com/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hyperlink" Target="http://www.linkedin.com/answers?trk=hb_tab_ayn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resume.linkedinlabs.com/" TargetMode="Externa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mailto:felena@herahub.com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Andrea@sparreyconsulting.com" TargetMode="Externa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inkedin.com/references?mrs=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yir.linkedinlabs.com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Getting “LinkedIn”</a:t>
            </a:r>
            <a:endParaRPr lang="en-US" dirty="0" smtClean="0"/>
          </a:p>
        </p:txBody>
      </p:sp>
      <p:sp>
        <p:nvSpPr>
          <p:cNvPr id="9219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mtClean="0"/>
              <a:t>Using LinkedIn to its fullest potential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Start with a powerful </a:t>
            </a:r>
            <a:r>
              <a:rPr lang="en-US" b="1" dirty="0" smtClean="0"/>
              <a:t>headline</a:t>
            </a:r>
            <a:r>
              <a:rPr lang="en-US" dirty="0" smtClean="0"/>
              <a:t> that helps people to find you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058765647"/>
              </p:ext>
            </p:extLst>
          </p:nvPr>
        </p:nvGraphicFramePr>
        <p:xfrm>
          <a:off x="1676400" y="1600200"/>
          <a:ext cx="7239000" cy="3891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5600"/>
                <a:gridCol w="4343400"/>
              </a:tblGrid>
              <a:tr h="508000">
                <a:tc>
                  <a:txBody>
                    <a:bodyPr/>
                    <a:lstStyle/>
                    <a:p>
                      <a:r>
                        <a:rPr lang="en-US" dirty="0" smtClean="0"/>
                        <a:t>Old headline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New headline</a:t>
                      </a:r>
                      <a:endParaRPr lang="en-US" dirty="0"/>
                    </a:p>
                  </a:txBody>
                  <a:tcPr/>
                </a:tc>
              </a:tr>
              <a:tr h="508000">
                <a:tc>
                  <a:txBody>
                    <a:bodyPr/>
                    <a:lstStyle/>
                    <a:p>
                      <a:r>
                        <a:rPr lang="en-US" dirty="0" smtClean="0"/>
                        <a:t>Senior Manager,</a:t>
                      </a:r>
                      <a:r>
                        <a:rPr lang="en-US" baseline="0" dirty="0" smtClean="0"/>
                        <a:t> Deloitte Consulting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Senior Manager,</a:t>
                      </a:r>
                      <a:r>
                        <a:rPr lang="en-US" baseline="0" dirty="0" smtClean="0"/>
                        <a:t> Deloitte Consulting, Financial Services Practice</a:t>
                      </a:r>
                      <a:endParaRPr lang="en-US" dirty="0"/>
                    </a:p>
                  </a:txBody>
                  <a:tcPr/>
                </a:tc>
              </a:tr>
              <a:tr h="508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effectLst/>
                        </a:rPr>
                        <a:t>Social media consulting to engage women online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Principal,</a:t>
                      </a:r>
                      <a:r>
                        <a:rPr lang="en-US" baseline="0" dirty="0" smtClean="0"/>
                        <a:t> Women Online, Social Media Consulting Firm engaging women for leading corporations and non-profits</a:t>
                      </a:r>
                      <a:endParaRPr lang="en-US" dirty="0"/>
                    </a:p>
                  </a:txBody>
                  <a:tcPr/>
                </a:tc>
              </a:tr>
              <a:tr h="508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President at Hera Hub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President at Hera Hub, collaborative office workspaces for women</a:t>
                      </a:r>
                      <a:endParaRPr lang="en-US" dirty="0"/>
                    </a:p>
                  </a:txBody>
                  <a:tcPr/>
                </a:tc>
              </a:tr>
              <a:tr h="508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Career Coach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Chief Talent Advisor, </a:t>
                      </a:r>
                      <a:r>
                        <a:rPr lang="en-US" dirty="0" err="1" smtClean="0"/>
                        <a:t>Sparrey</a:t>
                      </a:r>
                      <a:r>
                        <a:rPr lang="en-US" dirty="0" smtClean="0"/>
                        <a:t> Consulting, committed to helping exceptional young people achieve their goals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Rounded Rectangle 5"/>
          <p:cNvSpPr/>
          <p:nvPr/>
        </p:nvSpPr>
        <p:spPr>
          <a:xfrm>
            <a:off x="152400" y="2209800"/>
            <a:ext cx="1447800" cy="381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Employee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152400" y="2819400"/>
            <a:ext cx="1447800" cy="381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Owner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Provide a summary that highlights your skills, consider who is </a:t>
            </a:r>
            <a:r>
              <a:rPr lang="en-US" b="1" dirty="0" smtClean="0"/>
              <a:t>looking for you</a:t>
            </a:r>
            <a:endParaRPr lang="en-US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367" t="21375" r="44336" b="42318"/>
          <a:stretch/>
        </p:blipFill>
        <p:spPr bwMode="auto">
          <a:xfrm>
            <a:off x="0" y="1800577"/>
            <a:ext cx="9067800" cy="4645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76199" y="1371600"/>
            <a:ext cx="8908143" cy="4047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Listing specific skills (SEO optimized)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3810000" y="2133600"/>
            <a:ext cx="517434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SparreyConsulting7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27789" y="6091850"/>
            <a:ext cx="1738312" cy="762000"/>
          </a:xfrm>
          <a:prstGeom prst="rect">
            <a:avLst/>
          </a:prstGeom>
        </p:spPr>
      </p:pic>
      <p:pic>
        <p:nvPicPr>
          <p:cNvPr id="11" name="Picture 4" descr="A community platform and resource center for female entrepreneur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66101" y="5698150"/>
            <a:ext cx="9525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59621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132" t="23625" r="43047" b="27625"/>
          <a:stretch/>
        </p:blipFill>
        <p:spPr bwMode="auto">
          <a:xfrm>
            <a:off x="1066800" y="1776387"/>
            <a:ext cx="6934200" cy="4610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Provide a summary that highlights your skills, consider who is </a:t>
            </a:r>
            <a:r>
              <a:rPr lang="en-US" b="1" dirty="0" smtClean="0"/>
              <a:t>looking for you</a:t>
            </a:r>
            <a:endParaRPr lang="en-US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228600" y="1371600"/>
            <a:ext cx="8610600" cy="4047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Attempting to connect with reader</a:t>
            </a:r>
            <a:endParaRPr lang="en-US" dirty="0"/>
          </a:p>
        </p:txBody>
      </p:sp>
      <p:pic>
        <p:nvPicPr>
          <p:cNvPr id="7" name="Picture 6" descr="SparreyConsulting7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27789" y="6091850"/>
            <a:ext cx="1738312" cy="762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81200" y="1916668"/>
            <a:ext cx="403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-  Brian G. Bauer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53761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166790957"/>
              </p:ext>
            </p:extLst>
          </p:nvPr>
        </p:nvGraphicFramePr>
        <p:xfrm>
          <a:off x="457200" y="1447800"/>
          <a:ext cx="8229600" cy="441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Review basics in your profile to put your best foot forward</a:t>
            </a:r>
          </a:p>
        </p:txBody>
      </p:sp>
    </p:spTree>
    <p:extLst>
      <p:ext uri="{BB962C8B-B14F-4D97-AF65-F5344CB8AC3E}">
        <p14:creationId xmlns:p14="http://schemas.microsoft.com/office/powerpoint/2010/main" xmlns="" val="825695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Customize your website link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312" t="26361" r="11845" b="7934"/>
          <a:stretch/>
        </p:blipFill>
        <p:spPr bwMode="auto">
          <a:xfrm>
            <a:off x="228600" y="1600200"/>
            <a:ext cx="7307706" cy="3905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4"/>
          <p:cNvSpPr/>
          <p:nvPr/>
        </p:nvSpPr>
        <p:spPr>
          <a:xfrm>
            <a:off x="2133600" y="4800600"/>
            <a:ext cx="762000" cy="381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5-Point Star 5"/>
          <p:cNvSpPr/>
          <p:nvPr/>
        </p:nvSpPr>
        <p:spPr>
          <a:xfrm>
            <a:off x="2971800" y="4800600"/>
            <a:ext cx="304800" cy="38100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01665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451" t="23016" r="11845" b="7934"/>
          <a:stretch/>
        </p:blipFill>
        <p:spPr bwMode="auto">
          <a:xfrm>
            <a:off x="304800" y="1557103"/>
            <a:ext cx="7760990" cy="4310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Customize your website link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1219200" y="3331251"/>
            <a:ext cx="762000" cy="381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5-Point Star 5"/>
          <p:cNvSpPr/>
          <p:nvPr/>
        </p:nvSpPr>
        <p:spPr>
          <a:xfrm>
            <a:off x="914400" y="3331251"/>
            <a:ext cx="304800" cy="38100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34490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Use </a:t>
            </a:r>
            <a:r>
              <a:rPr lang="en-US" b="1" dirty="0" smtClean="0"/>
              <a:t>advanced search </a:t>
            </a:r>
            <a:r>
              <a:rPr lang="en-US" dirty="0" smtClean="0"/>
              <a:t>to find people that will be valuable to your network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447800"/>
            <a:ext cx="867106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val 6"/>
          <p:cNvSpPr/>
          <p:nvPr/>
        </p:nvSpPr>
        <p:spPr>
          <a:xfrm>
            <a:off x="7543800" y="1524000"/>
            <a:ext cx="1219200" cy="609600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4495800" y="3695700"/>
            <a:ext cx="4480060" cy="18669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/>
              <a:t>Who might you want to find?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/>
              <a:t>Suppliers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/>
              <a:t>New Customers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/>
              <a:t>Prospective employees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/>
              <a:t>Referral Partners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/>
              <a:t>Who Knows Who</a:t>
            </a:r>
          </a:p>
        </p:txBody>
      </p:sp>
      <p:pic>
        <p:nvPicPr>
          <p:cNvPr id="6" name="Picture 4" descr="A community platform and resource center for female entrepreneur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66101" y="5698150"/>
            <a:ext cx="9525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73270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Study Your Network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r="3266"/>
          <a:stretch/>
        </p:blipFill>
        <p:spPr bwMode="auto">
          <a:xfrm>
            <a:off x="0" y="1523999"/>
            <a:ext cx="9144000" cy="4666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>
          <a:xfrm>
            <a:off x="7620000" y="2133600"/>
            <a:ext cx="1371600" cy="609600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4724400" y="3905141"/>
            <a:ext cx="1371600" cy="609600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4724400" y="4419600"/>
            <a:ext cx="1371600" cy="609600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endParaRPr lang="en-US" dirty="0"/>
          </a:p>
        </p:txBody>
      </p:sp>
      <p:pic>
        <p:nvPicPr>
          <p:cNvPr id="7" name="Picture 4" descr="A community platform and resource center for female entrepreneur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66101" y="5698150"/>
            <a:ext cx="9525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Use </a:t>
            </a:r>
            <a:r>
              <a:rPr lang="en-US" b="1" dirty="0" smtClean="0"/>
              <a:t>productivity tools </a:t>
            </a:r>
            <a:r>
              <a:rPr lang="en-US" dirty="0" smtClean="0"/>
              <a:t>to make it easier to maintain connections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447800"/>
            <a:ext cx="7938422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44269"/>
            <a:ext cx="7772400" cy="646331"/>
          </a:xfrm>
        </p:spPr>
        <p:txBody>
          <a:bodyPr>
            <a:noAutofit/>
          </a:bodyPr>
          <a:lstStyle/>
          <a:p>
            <a:r>
              <a:rPr lang="en-US" sz="4400" dirty="0" smtClean="0"/>
              <a:t>Outlook Toolbar</a:t>
            </a:r>
            <a:endParaRPr lang="en-US" sz="4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1854200" y="6597650"/>
            <a:ext cx="485775" cy="214313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99B355C-0558-4EC6-A5C9-9A570833054B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5200" y="1752600"/>
            <a:ext cx="5334000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228600" y="1600200"/>
            <a:ext cx="32766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92150" lvl="1" indent="-234950">
              <a:buFont typeface="Arial" pitchFamily="34" charset="0"/>
              <a:buChar char="•"/>
            </a:pPr>
            <a:r>
              <a:rPr lang="en-US" sz="2400" dirty="0" smtClean="0"/>
              <a:t>Screens anyone you receive email from (also CC)</a:t>
            </a:r>
          </a:p>
          <a:p>
            <a:pPr marL="692150" lvl="1" indent="-234950">
              <a:buFont typeface="Arial" pitchFamily="34" charset="0"/>
              <a:buChar char="•"/>
            </a:pPr>
            <a:r>
              <a:rPr lang="en-US" sz="2400" dirty="0" smtClean="0"/>
              <a:t>Instant invite with templates</a:t>
            </a:r>
          </a:p>
          <a:p>
            <a:pPr marL="692150" lvl="1" indent="-234950">
              <a:buFont typeface="Arial" pitchFamily="34" charset="0"/>
              <a:buChar char="•"/>
            </a:pPr>
            <a:r>
              <a:rPr lang="en-US" sz="2400" dirty="0" smtClean="0"/>
              <a:t>Grab - puts contact into “Collected”</a:t>
            </a:r>
          </a:p>
        </p:txBody>
      </p:sp>
      <p:sp>
        <p:nvSpPr>
          <p:cNvPr id="8" name="Rectangle 7"/>
          <p:cNvSpPr/>
          <p:nvPr/>
        </p:nvSpPr>
        <p:spPr>
          <a:xfrm>
            <a:off x="381000" y="4953000"/>
            <a:ext cx="2971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 smtClean="0"/>
              <a:t>Recently bogging down Outlook a bit</a:t>
            </a:r>
            <a:endParaRPr lang="en-US" dirty="0"/>
          </a:p>
        </p:txBody>
      </p:sp>
      <p:pic>
        <p:nvPicPr>
          <p:cNvPr id="7" name="Picture 4" descr="A community platform and resource center for female entrepreneur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66101" y="5698150"/>
            <a:ext cx="9525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41852745"/>
              </p:ext>
            </p:extLst>
          </p:nvPr>
        </p:nvGraphicFramePr>
        <p:xfrm>
          <a:off x="457200" y="1447800"/>
          <a:ext cx="8229600" cy="51260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LinkedIn®?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Details such as languages can stand out in a search(page 1 of 3)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833" t="26951" r="42705" b="7935"/>
          <a:stretch/>
        </p:blipFill>
        <p:spPr bwMode="auto">
          <a:xfrm>
            <a:off x="152400" y="1591455"/>
            <a:ext cx="5664616" cy="4961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6248400" y="4495800"/>
            <a:ext cx="2362200" cy="99934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2"/>
                </a:solidFill>
              </a:rPr>
              <a:t>After selecting “edit profile”, click on “add sections</a:t>
            </a:r>
            <a:r>
              <a:rPr lang="en-US" dirty="0" smtClean="0">
                <a:solidFill>
                  <a:schemeClr val="tx2"/>
                </a:solidFill>
              </a:rPr>
              <a:t>”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8" name="Right Arrow 7"/>
          <p:cNvSpPr/>
          <p:nvPr/>
        </p:nvSpPr>
        <p:spPr>
          <a:xfrm rot="10800000">
            <a:off x="5676900" y="4804972"/>
            <a:ext cx="533400" cy="381000"/>
          </a:xfrm>
          <a:prstGeom prst="rightArrow">
            <a:avLst>
              <a:gd name="adj1" fmla="val 50000"/>
              <a:gd name="adj2" fmla="val 65238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ounded Rectangle 1"/>
          <p:cNvSpPr/>
          <p:nvPr/>
        </p:nvSpPr>
        <p:spPr>
          <a:xfrm>
            <a:off x="5817016" y="1591455"/>
            <a:ext cx="3174584" cy="13041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Note: you can highlight awards, patents, publications, etc.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55293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196" t="42098" r="19714" b="20722"/>
          <a:stretch/>
        </p:blipFill>
        <p:spPr bwMode="auto">
          <a:xfrm>
            <a:off x="888167" y="1598712"/>
            <a:ext cx="7570033" cy="2833141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Include languages as a way to differentiate yourself (page 2 of 3)</a:t>
            </a:r>
          </a:p>
        </p:txBody>
      </p:sp>
      <p:sp>
        <p:nvSpPr>
          <p:cNvPr id="6" name="Right Arrow 5"/>
          <p:cNvSpPr/>
          <p:nvPr/>
        </p:nvSpPr>
        <p:spPr>
          <a:xfrm rot="19354539">
            <a:off x="5928271" y="4252197"/>
            <a:ext cx="533400" cy="381000"/>
          </a:xfrm>
          <a:prstGeom prst="rightArrow">
            <a:avLst>
              <a:gd name="adj1" fmla="val 50000"/>
              <a:gd name="adj2" fmla="val 65238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4524829" y="4737918"/>
            <a:ext cx="2743200" cy="99934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2"/>
                </a:solidFill>
              </a:rPr>
              <a:t>In dialog box, select “languages” and then click on “add to profile”</a:t>
            </a:r>
          </a:p>
        </p:txBody>
      </p:sp>
    </p:spTree>
    <p:extLst>
      <p:ext uri="{BB962C8B-B14F-4D97-AF65-F5344CB8AC3E}">
        <p14:creationId xmlns:p14="http://schemas.microsoft.com/office/powerpoint/2010/main" xmlns="" val="1510335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205" t="23016" r="41967" b="19344"/>
          <a:stretch/>
        </p:blipFill>
        <p:spPr bwMode="auto">
          <a:xfrm>
            <a:off x="228600" y="1524000"/>
            <a:ext cx="5831173" cy="4392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Include languages as a way to differentiate yourself (page 3 of 3)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4878673" y="3496455"/>
            <a:ext cx="2362200" cy="99934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2"/>
                </a:solidFill>
              </a:rPr>
              <a:t>Then, select your proficiency for each.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8" name="Right Arrow 7"/>
          <p:cNvSpPr/>
          <p:nvPr/>
        </p:nvSpPr>
        <p:spPr>
          <a:xfrm rot="10800000">
            <a:off x="4191000" y="3805627"/>
            <a:ext cx="533400" cy="381000"/>
          </a:xfrm>
          <a:prstGeom prst="rightArrow">
            <a:avLst>
              <a:gd name="adj1" fmla="val 50000"/>
              <a:gd name="adj2" fmla="val 65238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51464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Applications</a:t>
            </a:r>
            <a:r>
              <a:rPr lang="en-US" dirty="0" smtClean="0"/>
              <a:t> can be a great way to reconnect with your network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1371600"/>
            <a:ext cx="8915400" cy="471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1447800" y="6096000"/>
            <a:ext cx="5152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TWITTER FEED – THE FACEBOOK LOOP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5" name="Picture 4" descr="A community platform and resource center for female entrepreneur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66101" y="5698150"/>
            <a:ext cx="9525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52202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250" t="21188" r="26524" b="10000"/>
          <a:stretch/>
        </p:blipFill>
        <p:spPr bwMode="auto">
          <a:xfrm>
            <a:off x="152400" y="1469409"/>
            <a:ext cx="6553200" cy="4529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015" t="21375" r="11876" b="7562"/>
          <a:stretch/>
        </p:blipFill>
        <p:spPr bwMode="auto">
          <a:xfrm>
            <a:off x="152400" y="1406014"/>
            <a:ext cx="8803979" cy="5070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152400" y="1469409"/>
            <a:ext cx="6391275" cy="4535727"/>
            <a:chOff x="152400" y="1469409"/>
            <a:chExt cx="6391275" cy="4535727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1953" t="21672" r="26055" b="7937"/>
            <a:stretch/>
          </p:blipFill>
          <p:spPr bwMode="auto">
            <a:xfrm>
              <a:off x="152400" y="1469409"/>
              <a:ext cx="6391275" cy="45357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Oval 3"/>
            <p:cNvSpPr/>
            <p:nvPr/>
          </p:nvSpPr>
          <p:spPr>
            <a:xfrm>
              <a:off x="152400" y="4953000"/>
              <a:ext cx="457200" cy="4572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TripIt</a:t>
            </a:r>
            <a:r>
              <a:rPr lang="en-US" dirty="0" smtClean="0"/>
              <a:t> example</a:t>
            </a:r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3984" t="11437" r="33437" b="25375"/>
          <a:stretch/>
        </p:blipFill>
        <p:spPr bwMode="auto">
          <a:xfrm>
            <a:off x="3909036" y="457200"/>
            <a:ext cx="5015889" cy="60804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V="1">
            <a:off x="2243137" y="4572000"/>
            <a:ext cx="2209800" cy="1012209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parreyConsulting7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427789" y="6091850"/>
            <a:ext cx="1738312" cy="762000"/>
          </a:xfrm>
          <a:prstGeom prst="rect">
            <a:avLst/>
          </a:prstGeom>
        </p:spPr>
      </p:pic>
      <p:pic>
        <p:nvPicPr>
          <p:cNvPr id="11" name="Picture 4" descr="A community platform and resource center for female entrepreneurs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66101" y="5698150"/>
            <a:ext cx="9525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22980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2971800" cy="4724400"/>
          </a:xfrm>
        </p:spPr>
        <p:txBody>
          <a:bodyPr>
            <a:normAutofit fontScale="92500"/>
          </a:bodyPr>
          <a:lstStyle/>
          <a:p>
            <a:r>
              <a:rPr lang="en-US" sz="2400" dirty="0" smtClean="0"/>
              <a:t>Public vs. Private</a:t>
            </a:r>
          </a:p>
          <a:p>
            <a:r>
              <a:rPr lang="en-US" sz="2400" dirty="0" smtClean="0"/>
              <a:t>Join up to 50 groups</a:t>
            </a:r>
          </a:p>
          <a:p>
            <a:r>
              <a:rPr lang="en-US" sz="2400" dirty="0" smtClean="0"/>
              <a:t>Find your customers in groups</a:t>
            </a:r>
          </a:p>
          <a:p>
            <a:r>
              <a:rPr lang="en-US" sz="2400" dirty="0" smtClean="0"/>
              <a:t>Open gateway: connect &amp; message group members</a:t>
            </a:r>
          </a:p>
          <a:p>
            <a:r>
              <a:rPr lang="en-US" sz="2400" dirty="0" smtClean="0"/>
              <a:t>Search out expertise</a:t>
            </a:r>
          </a:p>
          <a:p>
            <a:r>
              <a:rPr lang="en-US" sz="2400" dirty="0" smtClean="0"/>
              <a:t>Consider starting a group</a:t>
            </a:r>
          </a:p>
          <a:p>
            <a:pPr lvl="1"/>
            <a:endParaRPr lang="en-US" sz="2000" dirty="0" smtClean="0"/>
          </a:p>
          <a:p>
            <a:pPr lvl="1"/>
            <a:endParaRPr lang="en-US" sz="2000" dirty="0" smtClean="0"/>
          </a:p>
          <a:p>
            <a:pPr lvl="1"/>
            <a:endParaRPr lang="en-US" sz="2000" dirty="0" smtClean="0"/>
          </a:p>
          <a:p>
            <a:pPr lvl="1"/>
            <a:endParaRPr lang="en-US" sz="20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You can use groups efficiently, avoid incessant emails!</a:t>
            </a:r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37815" y="1447800"/>
            <a:ext cx="6229986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4" cstate="print"/>
          <a:srcRect b="26829"/>
          <a:stretch/>
        </p:blipFill>
        <p:spPr bwMode="auto">
          <a:xfrm>
            <a:off x="2819400" y="4495800"/>
            <a:ext cx="6280345" cy="2285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Straight Arrow Connector 9"/>
          <p:cNvCxnSpPr/>
          <p:nvPr/>
        </p:nvCxnSpPr>
        <p:spPr>
          <a:xfrm flipH="1">
            <a:off x="3124200" y="2743200"/>
            <a:ext cx="2514600" cy="1828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SparreyConsulting7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27789" y="6091850"/>
            <a:ext cx="1738312" cy="762000"/>
          </a:xfrm>
          <a:prstGeom prst="rect">
            <a:avLst/>
          </a:prstGeom>
        </p:spPr>
      </p:pic>
      <p:pic>
        <p:nvPicPr>
          <p:cNvPr id="11" name="Picture 4" descr="A community platform and resource center for female entrepreneur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66101" y="5698150"/>
            <a:ext cx="9525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Use </a:t>
            </a:r>
            <a:r>
              <a:rPr lang="en-US" b="1" dirty="0" smtClean="0"/>
              <a:t>profile stats </a:t>
            </a:r>
            <a:r>
              <a:rPr lang="en-US" dirty="0" smtClean="0"/>
              <a:t>to check on who’s checking you out!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943" t="22820" r="11845" b="7541"/>
          <a:stretch/>
        </p:blipFill>
        <p:spPr bwMode="auto">
          <a:xfrm>
            <a:off x="152400" y="1524000"/>
            <a:ext cx="79756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1"/>
          <p:cNvSpPr/>
          <p:nvPr/>
        </p:nvSpPr>
        <p:spPr>
          <a:xfrm>
            <a:off x="4724400" y="2514600"/>
            <a:ext cx="3886200" cy="17526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6316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Use </a:t>
            </a:r>
            <a:r>
              <a:rPr lang="en-US" b="1" dirty="0" smtClean="0"/>
              <a:t>profile stats </a:t>
            </a:r>
            <a:r>
              <a:rPr lang="en-US" dirty="0" smtClean="0"/>
              <a:t>to check on who’s checking you out!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368" t="21177" r="12426" b="8286"/>
          <a:stretch/>
        </p:blipFill>
        <p:spPr bwMode="auto">
          <a:xfrm>
            <a:off x="304800" y="1600200"/>
            <a:ext cx="7575176" cy="432558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080954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686800" cy="1066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Conduct research about prospects and competitors using “follow company”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4541837"/>
            <a:ext cx="8229600" cy="1630363"/>
          </a:xfrm>
        </p:spPr>
        <p:txBody>
          <a:bodyPr>
            <a:normAutofit fontScale="85000" lnSpcReduction="20000"/>
          </a:bodyPr>
          <a:lstStyle/>
          <a:p>
            <a:r>
              <a:rPr lang="en-US" sz="2000" dirty="0" smtClean="0"/>
              <a:t>Use the </a:t>
            </a:r>
            <a:r>
              <a:rPr lang="en-US" sz="2000" dirty="0" smtClean="0">
                <a:hlinkClick r:id="rId3"/>
              </a:rPr>
              <a:t>follow company </a:t>
            </a:r>
            <a:r>
              <a:rPr lang="en-US" sz="2000" dirty="0" smtClean="0"/>
              <a:t>feature on LinkedIn to find out the following helpful information:</a:t>
            </a:r>
          </a:p>
          <a:p>
            <a:pPr lvl="1"/>
            <a:r>
              <a:rPr lang="en-US" sz="1600" dirty="0" smtClean="0"/>
              <a:t>Common career paths before and after the company</a:t>
            </a:r>
          </a:p>
          <a:p>
            <a:pPr lvl="1"/>
            <a:r>
              <a:rPr lang="en-US" sz="1600" dirty="0" smtClean="0"/>
              <a:t>Where employees are most connected</a:t>
            </a:r>
          </a:p>
          <a:p>
            <a:pPr lvl="1"/>
            <a:r>
              <a:rPr lang="en-US" sz="1600" dirty="0" smtClean="0"/>
              <a:t>Departments &amp; levels for new hires</a:t>
            </a:r>
          </a:p>
          <a:p>
            <a:pPr lvl="1"/>
            <a:r>
              <a:rPr lang="en-US" sz="1600" dirty="0" smtClean="0"/>
              <a:t>Former employees and where they have departed to</a:t>
            </a:r>
          </a:p>
          <a:p>
            <a:pPr lvl="1"/>
            <a:r>
              <a:rPr lang="en-US" sz="1600" dirty="0" smtClean="0"/>
              <a:t>Recent promotions and changes</a:t>
            </a: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4" cstate="print"/>
          <a:srcRect l="10000" t="17000" r="11875" b="37000"/>
          <a:stretch>
            <a:fillRect/>
          </a:stretch>
        </p:blipFill>
        <p:spPr bwMode="auto">
          <a:xfrm>
            <a:off x="990600" y="1600200"/>
            <a:ext cx="7924800" cy="2916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>
          <a:xfrm>
            <a:off x="4953000" y="2514600"/>
            <a:ext cx="2895600" cy="762000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Position yourself as an expert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8006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Include URL links in your summary or descriptions to sample work</a:t>
            </a:r>
          </a:p>
          <a:p>
            <a:pPr lvl="1"/>
            <a:r>
              <a:rPr lang="en-US" dirty="0" smtClean="0"/>
              <a:t>Thanks to Margot from </a:t>
            </a:r>
            <a:r>
              <a:rPr lang="en-US" dirty="0" smtClean="0">
                <a:hlinkClick r:id="rId3"/>
              </a:rPr>
              <a:t>The Word Factory </a:t>
            </a:r>
            <a:r>
              <a:rPr lang="en-US" dirty="0" smtClean="0"/>
              <a:t>for the tip</a:t>
            </a:r>
          </a:p>
          <a:p>
            <a:r>
              <a:rPr lang="en-US" dirty="0" smtClean="0"/>
              <a:t>Ask </a:t>
            </a:r>
            <a:r>
              <a:rPr lang="en-US" dirty="0" smtClean="0">
                <a:hlinkClick r:id="rId4"/>
              </a:rPr>
              <a:t>questions </a:t>
            </a:r>
            <a:r>
              <a:rPr lang="en-US" dirty="0" smtClean="0"/>
              <a:t>to build credibility</a:t>
            </a:r>
          </a:p>
          <a:p>
            <a:pPr lvl="1"/>
            <a:r>
              <a:rPr lang="en-US" dirty="0" smtClean="0"/>
              <a:t>Rate answers to thank respondents</a:t>
            </a:r>
          </a:p>
          <a:p>
            <a:pPr lvl="1"/>
            <a:r>
              <a:rPr lang="en-US" dirty="0" smtClean="0"/>
              <a:t>If one stood out, select that as the “best” answer</a:t>
            </a:r>
          </a:p>
          <a:p>
            <a:r>
              <a:rPr lang="en-US" dirty="0" smtClean="0"/>
              <a:t>Include answers application on your main profile page</a:t>
            </a:r>
          </a:p>
          <a:p>
            <a:pPr lvl="1"/>
            <a:r>
              <a:rPr lang="en-US" dirty="0" smtClean="0"/>
              <a:t>Identify categories where you may be an expert</a:t>
            </a:r>
          </a:p>
          <a:p>
            <a:pPr lvl="1"/>
            <a:r>
              <a:rPr lang="en-US" dirty="0" smtClean="0"/>
              <a:t>Review questions (put 30 minutes on your calendar on a weekly basis)</a:t>
            </a:r>
          </a:p>
          <a:p>
            <a:pPr lvl="1"/>
            <a:r>
              <a:rPr lang="en-US" dirty="0" smtClean="0"/>
              <a:t>Research person asking question to offer a personal response based on their LinkedIn profile</a:t>
            </a:r>
          </a:p>
          <a:p>
            <a:pPr lvl="1"/>
            <a:r>
              <a:rPr lang="en-US" dirty="0" smtClean="0"/>
              <a:t>Provide valuable tips in your response, including website links or introductions to experts</a:t>
            </a:r>
          </a:p>
          <a:p>
            <a:pPr lvl="1"/>
            <a:r>
              <a:rPr lang="en-US" dirty="0" smtClean="0"/>
              <a:t>Request “best answer” rating if appropriate</a:t>
            </a:r>
          </a:p>
          <a:p>
            <a:pPr lvl="1"/>
            <a:endParaRPr lang="en-US" dirty="0"/>
          </a:p>
        </p:txBody>
      </p:sp>
      <p:pic>
        <p:nvPicPr>
          <p:cNvPr id="14338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72400" y="1905000"/>
            <a:ext cx="1143000" cy="608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989728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430" t="27000" r="11992" b="4750"/>
          <a:stretch/>
        </p:blipFill>
        <p:spPr bwMode="auto">
          <a:xfrm>
            <a:off x="228600" y="1676400"/>
            <a:ext cx="8730762" cy="4800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3"/>
          <p:cNvSpPr/>
          <p:nvPr/>
        </p:nvSpPr>
        <p:spPr>
          <a:xfrm>
            <a:off x="6825762" y="1524000"/>
            <a:ext cx="1371600" cy="12192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Before we get started, update settings so contacts do not get changes(1/3)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3962400" y="1524000"/>
            <a:ext cx="2438400" cy="8382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2"/>
                </a:solidFill>
              </a:rPr>
              <a:t>Select “settings”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6210300" y="1767114"/>
            <a:ext cx="533400" cy="381000"/>
          </a:xfrm>
          <a:prstGeom prst="rightArrow">
            <a:avLst>
              <a:gd name="adj1" fmla="val 50000"/>
              <a:gd name="adj2" fmla="val 65238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6210300" y="5562600"/>
            <a:ext cx="2933700" cy="1295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SparreyConsulting7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7789" y="6091850"/>
            <a:ext cx="1738312" cy="762000"/>
          </a:xfrm>
          <a:prstGeom prst="rect">
            <a:avLst/>
          </a:prstGeom>
        </p:spPr>
      </p:pic>
      <p:pic>
        <p:nvPicPr>
          <p:cNvPr id="11" name="Picture 4" descr="A community platform and resource center for female entrepreneur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66101" y="5698150"/>
            <a:ext cx="9525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49920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574" t="17905" r="8770" b="8328"/>
          <a:stretch/>
        </p:blipFill>
        <p:spPr bwMode="auto">
          <a:xfrm>
            <a:off x="1520877" y="2667000"/>
            <a:ext cx="6102246" cy="348817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b="1" dirty="0" smtClean="0"/>
              <a:t>Use the content on your profile to create your resume</a:t>
            </a:r>
            <a:endParaRPr lang="en-US" sz="2000" dirty="0" smtClean="0"/>
          </a:p>
          <a:p>
            <a:endParaRPr lang="en-US" sz="2000" dirty="0"/>
          </a:p>
        </p:txBody>
      </p:sp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Create your own resume real-time from LinkedIn®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533400" y="2057400"/>
            <a:ext cx="8077200" cy="762000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hlinkClick r:id="rId4"/>
              </a:rPr>
              <a:t>www.resume.linkedinlabs.com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endParaRPr lang="en-US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7922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009477956"/>
              </p:ext>
            </p:extLst>
          </p:nvPr>
        </p:nvGraphicFramePr>
        <p:xfrm>
          <a:off x="457200" y="1447800"/>
          <a:ext cx="8305800" cy="476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81600"/>
                <a:gridCol w="1828800"/>
                <a:gridCol w="12954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Activity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Frequency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Time required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Review contact update email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Weekly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10 minutes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Reach out to someone just to say hi!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Weekly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 minutes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Update status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Weekly (</a:t>
                      </a:r>
                      <a:r>
                        <a:rPr lang="en-US" sz="1600" dirty="0" err="1" smtClean="0"/>
                        <a:t>Ent</a:t>
                      </a:r>
                      <a:r>
                        <a:rPr lang="en-US" sz="1600" dirty="0" smtClean="0"/>
                        <a:t>)</a:t>
                      </a:r>
                    </a:p>
                    <a:p>
                      <a:pPr algn="ctr"/>
                      <a:r>
                        <a:rPr lang="en-US" sz="1600" dirty="0" smtClean="0"/>
                        <a:t>Monthly</a:t>
                      </a:r>
                      <a:r>
                        <a:rPr lang="en-US" sz="1600" baseline="0" dirty="0" smtClean="0"/>
                        <a:t> (</a:t>
                      </a:r>
                      <a:r>
                        <a:rPr lang="en-US" sz="1600" baseline="0" dirty="0" err="1" smtClean="0"/>
                        <a:t>empl</a:t>
                      </a:r>
                      <a:r>
                        <a:rPr lang="en-US" sz="1600" baseline="0" dirty="0" smtClean="0"/>
                        <a:t>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 minutes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Ask a question (or write an answer)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Weekly (</a:t>
                      </a:r>
                      <a:r>
                        <a:rPr lang="en-US" sz="1600" dirty="0" err="1" smtClean="0"/>
                        <a:t>Ent</a:t>
                      </a:r>
                      <a:r>
                        <a:rPr lang="en-US" sz="1600" dirty="0" smtClean="0"/>
                        <a:t>)</a:t>
                      </a:r>
                    </a:p>
                    <a:p>
                      <a:pPr algn="ctr"/>
                      <a:r>
                        <a:rPr lang="en-US" sz="1600" dirty="0" smtClean="0"/>
                        <a:t>Monthly</a:t>
                      </a:r>
                      <a:r>
                        <a:rPr lang="en-US" sz="1600" baseline="0" dirty="0" smtClean="0"/>
                        <a:t> (</a:t>
                      </a:r>
                      <a:r>
                        <a:rPr lang="en-US" sz="1600" baseline="0" dirty="0" err="1" smtClean="0"/>
                        <a:t>empl</a:t>
                      </a:r>
                      <a:r>
                        <a:rPr lang="en-US" sz="1600" baseline="0" dirty="0" smtClean="0"/>
                        <a:t>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10 minutes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Review profile – ask someone for feedback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Monthly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 minutes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Follow new companies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Monthly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10 minutes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Recommend people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Monthly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30 minutes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Search for people who meet a specific need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As applicable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10 minutes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 smtClean="0"/>
                        <a:t>TripIt</a:t>
                      </a:r>
                      <a:r>
                        <a:rPr lang="en-US" sz="1600" dirty="0" smtClean="0"/>
                        <a:t>: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dirty="0" smtClean="0"/>
                        <a:t>Use travel plans as conversation starter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As applicable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10 minutes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Include new books on reading list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As applicable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 minutes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Consider activities that are your priorities &amp; get them done!</a:t>
            </a:r>
            <a:endParaRPr lang="en-US" dirty="0"/>
          </a:p>
        </p:txBody>
      </p:sp>
      <p:pic>
        <p:nvPicPr>
          <p:cNvPr id="6" name="Picture 4" descr="A community platform and resource center for female entrepreneur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66101" y="5698150"/>
            <a:ext cx="9525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00758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600200"/>
            <a:ext cx="8229600" cy="106680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002060"/>
                </a:solidFill>
              </a:rPr>
              <a:t>Questions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33400" y="3886200"/>
            <a:ext cx="8229600" cy="1524000"/>
          </a:xfrm>
          <a:prstGeom prst="rect">
            <a:avLst/>
          </a:prstGeom>
        </p:spPr>
        <p:txBody>
          <a:bodyPr vert="horz" anchor="ctr">
            <a:normAutofit fontScale="7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Contact</a:t>
            </a: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Felena Hanson – </a:t>
            </a:r>
            <a:r>
              <a:rPr lang="en-US" sz="4000" dirty="0" smtClean="0">
                <a:solidFill>
                  <a:srgbClr val="002060"/>
                </a:solidFill>
                <a:latin typeface="+mj-lt"/>
                <a:ea typeface="+mj-ea"/>
                <a:cs typeface="+mj-cs"/>
                <a:hlinkClick r:id="rId3"/>
              </a:rPr>
              <a:t>felena@herahub.com</a:t>
            </a:r>
            <a:endParaRPr lang="en-US" sz="4000" dirty="0" smtClean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Andrea Sparrey – 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  <a:hlinkClick r:id="rId4"/>
              </a:rPr>
              <a:t>Andrea@sparreyconsulting.com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75791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127089"/>
            <a:ext cx="7772400" cy="1200329"/>
          </a:xfrm>
        </p:spPr>
        <p:txBody>
          <a:bodyPr>
            <a:normAutofit/>
          </a:bodyPr>
          <a:lstStyle/>
          <a:p>
            <a:r>
              <a:rPr lang="en-US" dirty="0" smtClean="0"/>
              <a:t>Suggested Default Settings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47800"/>
            <a:ext cx="7997825" cy="488791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Go to upper right “Settings”  </a:t>
            </a:r>
          </a:p>
          <a:p>
            <a:r>
              <a:rPr lang="en-US" dirty="0" smtClean="0"/>
              <a:t>Working on the </a:t>
            </a:r>
            <a:r>
              <a:rPr lang="en-US" b="1" dirty="0" smtClean="0"/>
              <a:t>Left</a:t>
            </a:r>
            <a:r>
              <a:rPr lang="en-US" dirty="0" smtClean="0"/>
              <a:t> Column</a:t>
            </a:r>
          </a:p>
          <a:p>
            <a:r>
              <a:rPr lang="en-US" dirty="0" smtClean="0"/>
              <a:t>Make the following changes until you know better and understand the impact of the settings completely.</a:t>
            </a:r>
          </a:p>
          <a:p>
            <a:r>
              <a:rPr lang="en-US" dirty="0" smtClean="0"/>
              <a:t>Upload photo, visible to “everyone”</a:t>
            </a:r>
          </a:p>
          <a:p>
            <a:r>
              <a:rPr lang="en-US" dirty="0" smtClean="0"/>
              <a:t>Public Profile displays “full” profile information.  Customize your URL so that you can use it on your email signature such as </a:t>
            </a:r>
            <a:r>
              <a:rPr lang="en-US" sz="2000" b="1" dirty="0" smtClean="0"/>
              <a:t>http://www.linkedin.com/in/FelenaHanson</a:t>
            </a:r>
          </a:p>
          <a:p>
            <a:r>
              <a:rPr lang="en-US" dirty="0" smtClean="0"/>
              <a:t>Member Feed visible to everyone</a:t>
            </a:r>
          </a:p>
          <a:p>
            <a:r>
              <a:rPr lang="en-US" dirty="0" smtClean="0"/>
              <a:t>Contact Settings:  “I’ll accept introductions and </a:t>
            </a:r>
            <a:r>
              <a:rPr lang="en-US" dirty="0" err="1" smtClean="0"/>
              <a:t>InMail</a:t>
            </a:r>
            <a:r>
              <a:rPr lang="en-US" dirty="0" smtClean="0"/>
              <a:t>”</a:t>
            </a:r>
          </a:p>
          <a:p>
            <a:r>
              <a:rPr lang="en-US" dirty="0" smtClean="0"/>
              <a:t>Opportunity Preferences:  I suggest checking boxes “consulting”, “ventures”, “expertise”, and “re-connect” at a minimum, and others at personal preference.</a:t>
            </a:r>
          </a:p>
          <a:p>
            <a:r>
              <a:rPr lang="en-US" dirty="0" smtClean="0"/>
              <a:t>Invitation Filtering:  “All Invitations”</a:t>
            </a:r>
          </a:p>
          <a:p>
            <a:r>
              <a:rPr lang="en-US" dirty="0" smtClean="0"/>
              <a:t>Group Invitations: “Open to Receive”</a:t>
            </a:r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1905000" y="6324600"/>
            <a:ext cx="37337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C00000"/>
                </a:solidFill>
              </a:rPr>
              <a:t>Complements of Marco Thompson</a:t>
            </a:r>
            <a:endParaRPr lang="en-US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127089"/>
            <a:ext cx="7772400" cy="1200329"/>
          </a:xfrm>
        </p:spPr>
        <p:txBody>
          <a:bodyPr>
            <a:normAutofit/>
          </a:bodyPr>
          <a:lstStyle/>
          <a:p>
            <a:r>
              <a:rPr lang="en-US" dirty="0" smtClean="0"/>
              <a:t>Suggested Default Settings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47800"/>
            <a:ext cx="7997825" cy="4887913"/>
          </a:xfrm>
        </p:spPr>
        <p:txBody>
          <a:bodyPr>
            <a:normAutofit/>
          </a:bodyPr>
          <a:lstStyle/>
          <a:p>
            <a:r>
              <a:rPr lang="en-US" dirty="0" smtClean="0"/>
              <a:t>Go to upper right “Settings”  </a:t>
            </a:r>
          </a:p>
          <a:p>
            <a:r>
              <a:rPr lang="en-US" dirty="0" smtClean="0"/>
              <a:t>Working on the </a:t>
            </a:r>
            <a:r>
              <a:rPr lang="en-US" b="1" dirty="0" smtClean="0"/>
              <a:t>Right</a:t>
            </a:r>
            <a:r>
              <a:rPr lang="en-US" dirty="0" smtClean="0"/>
              <a:t> Column</a:t>
            </a:r>
          </a:p>
          <a:p>
            <a:r>
              <a:rPr lang="en-US" dirty="0" smtClean="0"/>
              <a:t>Name &amp; Location: Display Name = Full First &amp; Last Name</a:t>
            </a:r>
          </a:p>
          <a:p>
            <a:r>
              <a:rPr lang="en-US" dirty="0" smtClean="0"/>
              <a:t>Email Addresses:  List ALL email addresses, that any business contact might try to contact you through.</a:t>
            </a:r>
          </a:p>
          <a:p>
            <a:r>
              <a:rPr lang="en-US" dirty="0" smtClean="0"/>
              <a:t>Connections Browse: Hide or not Hide</a:t>
            </a:r>
            <a:endParaRPr lang="en-US" sz="2000" b="1" dirty="0" smtClean="0"/>
          </a:p>
          <a:p>
            <a:r>
              <a:rPr lang="en-US" dirty="0" smtClean="0"/>
              <a:t>Profile Views:  “Don’t Show Users that I have viewed their Profile”</a:t>
            </a:r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1905000" y="6324600"/>
            <a:ext cx="37337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C00000"/>
                </a:solidFill>
              </a:rPr>
              <a:t>Complements of Marco Thompson</a:t>
            </a:r>
            <a:endParaRPr lang="en-US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Build credibility through recommendations</a:t>
            </a:r>
            <a:endParaRPr lang="en-US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2019300" y="2912570"/>
            <a:ext cx="510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5425" indent="-225425" algn="ctr"/>
            <a:r>
              <a:rPr lang="en-US" sz="2400" b="1" dirty="0" smtClean="0"/>
              <a:t>Who should you ask?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90650" y="1769570"/>
            <a:ext cx="63627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5425" indent="-225425" algn="ctr"/>
            <a:r>
              <a:rPr lang="en-US" sz="2400" b="1" dirty="0" smtClean="0"/>
              <a:t>Should you have </a:t>
            </a:r>
            <a:r>
              <a:rPr lang="en-US" sz="2400" b="1" dirty="0" smtClean="0">
                <a:hlinkClick r:id="rId3"/>
              </a:rPr>
              <a:t>recommendations</a:t>
            </a:r>
            <a:r>
              <a:rPr lang="en-US" sz="2400" b="1" dirty="0" smtClean="0"/>
              <a:t>?</a:t>
            </a:r>
          </a:p>
          <a:p>
            <a:pPr marL="225425" indent="-225425" algn="ctr"/>
            <a:r>
              <a:rPr lang="en-US" sz="2400" dirty="0" smtClean="0"/>
              <a:t>(Personal or business)?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019300" y="3903170"/>
            <a:ext cx="510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5425" indent="-225425" algn="ctr"/>
            <a:r>
              <a:rPr lang="en-US" sz="2400" b="1" dirty="0" smtClean="0"/>
              <a:t>How should you ask them?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09750" y="5105400"/>
            <a:ext cx="5524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5425" indent="-225425" algn="ctr"/>
            <a:r>
              <a:rPr lang="en-US" sz="2400" b="1" dirty="0" smtClean="0"/>
              <a:t>What is your company’s policy?</a:t>
            </a:r>
          </a:p>
        </p:txBody>
      </p:sp>
    </p:spTree>
    <p:extLst>
      <p:ext uri="{BB962C8B-B14F-4D97-AF65-F5344CB8AC3E}">
        <p14:creationId xmlns:p14="http://schemas.microsoft.com/office/powerpoint/2010/main" xmlns="" val="2205589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000" b="1" dirty="0" smtClean="0"/>
              <a:t>Profile contacts:</a:t>
            </a:r>
            <a:r>
              <a:rPr lang="en-US" sz="2000" dirty="0" smtClean="0"/>
              <a:t> save profiles that you’ve found and take notes re: prospective contacts</a:t>
            </a:r>
          </a:p>
          <a:p>
            <a:endParaRPr lang="en-US" sz="2000" b="1" dirty="0" smtClean="0"/>
          </a:p>
          <a:p>
            <a:r>
              <a:rPr lang="en-US" sz="2000" b="1" dirty="0" smtClean="0"/>
              <a:t>Profile views:</a:t>
            </a:r>
            <a:r>
              <a:rPr lang="en-US" sz="2000" dirty="0" smtClean="0"/>
              <a:t>  see a complete list of who’s viewed your profile, could be valuable to estimate probability of new business</a:t>
            </a:r>
          </a:p>
          <a:p>
            <a:endParaRPr lang="en-US" sz="2000" b="1" dirty="0" smtClean="0"/>
          </a:p>
          <a:p>
            <a:r>
              <a:rPr lang="en-US" sz="2000" b="1" dirty="0" err="1" smtClean="0"/>
              <a:t>InMail</a:t>
            </a:r>
            <a:r>
              <a:rPr lang="en-US" sz="2000" b="1" dirty="0" smtClean="0"/>
              <a:t> messages:</a:t>
            </a:r>
            <a:r>
              <a:rPr lang="en-US" sz="2000" dirty="0" smtClean="0"/>
              <a:t> reach out to anyone on LinkedIn® with messages, consider if this is relevant for you</a:t>
            </a:r>
          </a:p>
          <a:p>
            <a:endParaRPr lang="en-US" sz="2000" b="1" dirty="0" smtClean="0"/>
          </a:p>
          <a:p>
            <a:r>
              <a:rPr lang="en-US" sz="2000" b="1" dirty="0" smtClean="0"/>
              <a:t>Search results:</a:t>
            </a:r>
            <a:r>
              <a:rPr lang="en-US" sz="2000" dirty="0" smtClean="0"/>
              <a:t> increase the number of people returned in each search</a:t>
            </a:r>
          </a:p>
          <a:p>
            <a:endParaRPr lang="en-US" sz="2000" b="1" dirty="0" smtClean="0"/>
          </a:p>
          <a:p>
            <a:r>
              <a:rPr lang="en-US" sz="2000" b="1" dirty="0" smtClean="0"/>
              <a:t>Profile detail: </a:t>
            </a:r>
            <a:r>
              <a:rPr lang="en-US" sz="2000" dirty="0"/>
              <a:t>s</a:t>
            </a:r>
            <a:r>
              <a:rPr lang="en-US" sz="2000" dirty="0" smtClean="0"/>
              <a:t>ee expanded profiles for everyone on LinkedIn®</a:t>
            </a:r>
          </a:p>
          <a:p>
            <a:endParaRPr lang="en-US" sz="2000" b="1" dirty="0" smtClean="0"/>
          </a:p>
          <a:p>
            <a:r>
              <a:rPr lang="en-US" sz="2000" b="1" dirty="0" smtClean="0"/>
              <a:t>Open your profile:</a:t>
            </a:r>
            <a:r>
              <a:rPr lang="en-US" sz="2000" dirty="0" smtClean="0"/>
              <a:t> allows others to reach out and connect directly with you</a:t>
            </a:r>
          </a:p>
          <a:p>
            <a:endParaRPr lang="en-US" sz="2000" dirty="0"/>
          </a:p>
        </p:txBody>
      </p:sp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Why would someone get a LinkedIn® premium profile?</a:t>
            </a:r>
          </a:p>
        </p:txBody>
      </p:sp>
    </p:spTree>
    <p:extLst>
      <p:ext uri="{BB962C8B-B14F-4D97-AF65-F5344CB8AC3E}">
        <p14:creationId xmlns:p14="http://schemas.microsoft.com/office/powerpoint/2010/main" xmlns="" val="2549512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Before we get started, update settings so contacts do not get </a:t>
            </a:r>
            <a:r>
              <a:rPr lang="en-US" dirty="0" smtClean="0"/>
              <a:t>changes(2/3</a:t>
            </a:r>
            <a:r>
              <a:rPr lang="en-US" dirty="0"/>
              <a:t>)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782" t="26813" r="12110" b="4750"/>
          <a:stretch/>
        </p:blipFill>
        <p:spPr bwMode="auto">
          <a:xfrm>
            <a:off x="246983" y="1600200"/>
            <a:ext cx="8744617" cy="48507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Oval 5"/>
          <p:cNvSpPr/>
          <p:nvPr/>
        </p:nvSpPr>
        <p:spPr>
          <a:xfrm>
            <a:off x="1600200" y="4864592"/>
            <a:ext cx="3352800" cy="8382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4343400" y="4021939"/>
            <a:ext cx="2438400" cy="8382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2"/>
                </a:solidFill>
              </a:rPr>
              <a:t>Click turn on/off activity broadcasts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8" name="Right Arrow 7"/>
          <p:cNvSpPr/>
          <p:nvPr/>
        </p:nvSpPr>
        <p:spPr>
          <a:xfrm rot="8312210">
            <a:off x="3907971" y="4483592"/>
            <a:ext cx="533400" cy="381000"/>
          </a:xfrm>
          <a:prstGeom prst="rightArrow">
            <a:avLst>
              <a:gd name="adj1" fmla="val 50000"/>
              <a:gd name="adj2" fmla="val 65238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SparreyConsulting7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7789" y="6091850"/>
            <a:ext cx="1738312" cy="762000"/>
          </a:xfrm>
          <a:prstGeom prst="rect">
            <a:avLst/>
          </a:prstGeom>
        </p:spPr>
      </p:pic>
      <p:pic>
        <p:nvPicPr>
          <p:cNvPr id="10" name="Picture 4" descr="A community platform and resource center for female entrepreneur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66101" y="5698150"/>
            <a:ext cx="9525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1190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Before we get started, update settings so contacts do not get </a:t>
            </a:r>
            <a:r>
              <a:rPr lang="en-US" dirty="0" smtClean="0"/>
              <a:t>changes(3/3</a:t>
            </a:r>
            <a:r>
              <a:rPr lang="en-US" dirty="0"/>
              <a:t>)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664" t="27000" r="12110" b="4938"/>
          <a:stretch/>
        </p:blipFill>
        <p:spPr bwMode="auto">
          <a:xfrm>
            <a:off x="246983" y="1600200"/>
            <a:ext cx="8806158" cy="48507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3"/>
          <p:cNvSpPr/>
          <p:nvPr/>
        </p:nvSpPr>
        <p:spPr>
          <a:xfrm>
            <a:off x="2286000" y="3035792"/>
            <a:ext cx="685800" cy="6858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2971800" y="3919146"/>
            <a:ext cx="2438400" cy="8382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2"/>
                </a:solidFill>
              </a:rPr>
              <a:t>Unclick that button and updates don’t go to contacts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7" name="Right Arrow 6"/>
          <p:cNvSpPr/>
          <p:nvPr/>
        </p:nvSpPr>
        <p:spPr>
          <a:xfrm rot="13509217">
            <a:off x="2705099" y="3784152"/>
            <a:ext cx="533400" cy="381000"/>
          </a:xfrm>
          <a:prstGeom prst="rightArrow">
            <a:avLst>
              <a:gd name="adj1" fmla="val 50000"/>
              <a:gd name="adj2" fmla="val 65238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SparreyConsulting7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7789" y="6091850"/>
            <a:ext cx="1738312" cy="762000"/>
          </a:xfrm>
          <a:prstGeom prst="rect">
            <a:avLst/>
          </a:prstGeom>
        </p:spPr>
      </p:pic>
      <p:pic>
        <p:nvPicPr>
          <p:cNvPr id="9" name="Picture 4" descr="A community platform and resource center for female entrepreneur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66101" y="5698150"/>
            <a:ext cx="9525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44452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6"/>
          <p:cNvGrpSpPr/>
          <p:nvPr/>
        </p:nvGrpSpPr>
        <p:grpSpPr>
          <a:xfrm>
            <a:off x="1117188" y="3244999"/>
            <a:ext cx="1700599" cy="2793851"/>
            <a:chOff x="1117188" y="3244999"/>
            <a:chExt cx="1700599" cy="2793851"/>
          </a:xfrm>
          <a:solidFill>
            <a:schemeClr val="tx2">
              <a:lumMod val="40000"/>
              <a:lumOff val="60000"/>
            </a:schemeClr>
          </a:solidFill>
        </p:grpSpPr>
        <p:sp>
          <p:nvSpPr>
            <p:cNvPr id="1029" name="Puzzle4"/>
            <p:cNvSpPr>
              <a:spLocks noEditPoints="1" noChangeArrowheads="1"/>
            </p:cNvSpPr>
            <p:nvPr/>
          </p:nvSpPr>
          <p:spPr bwMode="auto">
            <a:xfrm>
              <a:off x="1117188" y="3244999"/>
              <a:ext cx="1700599" cy="2793851"/>
            </a:xfrm>
            <a:custGeom>
              <a:avLst/>
              <a:gdLst>
                <a:gd name="T0" fmla="*/ 8307 w 21600"/>
                <a:gd name="T1" fmla="*/ 11593 h 21600"/>
                <a:gd name="T2" fmla="*/ 453 w 21600"/>
                <a:gd name="T3" fmla="*/ 16938 h 21600"/>
                <a:gd name="T4" fmla="*/ 11500 w 21600"/>
                <a:gd name="T5" fmla="*/ 21600 h 21600"/>
                <a:gd name="T6" fmla="*/ 20920 w 21600"/>
                <a:gd name="T7" fmla="*/ 16751 h 21600"/>
                <a:gd name="T8" fmla="*/ 13972 w 21600"/>
                <a:gd name="T9" fmla="*/ 10888 h 21600"/>
                <a:gd name="T10" fmla="*/ 21033 w 21600"/>
                <a:gd name="T11" fmla="*/ 4716 h 21600"/>
                <a:gd name="T12" fmla="*/ 11102 w 21600"/>
                <a:gd name="T13" fmla="*/ 11 h 21600"/>
                <a:gd name="T14" fmla="*/ 453 w 21600"/>
                <a:gd name="T15" fmla="*/ 4716 h 21600"/>
                <a:gd name="T16" fmla="*/ 2076 w 21600"/>
                <a:gd name="T17" fmla="*/ 5664 h 21600"/>
                <a:gd name="T18" fmla="*/ 20203 w 21600"/>
                <a:gd name="T19" fmla="*/ 1598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3813" y="10590"/>
                  </a:moveTo>
                  <a:lnTo>
                    <a:pt x="3927" y="10513"/>
                  </a:lnTo>
                  <a:lnTo>
                    <a:pt x="4078" y="10425"/>
                  </a:lnTo>
                  <a:lnTo>
                    <a:pt x="4210" y="10359"/>
                  </a:lnTo>
                  <a:lnTo>
                    <a:pt x="4361" y="10315"/>
                  </a:lnTo>
                  <a:lnTo>
                    <a:pt x="4682" y="10237"/>
                  </a:lnTo>
                  <a:lnTo>
                    <a:pt x="5041" y="10193"/>
                  </a:lnTo>
                  <a:lnTo>
                    <a:pt x="5456" y="10171"/>
                  </a:lnTo>
                  <a:lnTo>
                    <a:pt x="5853" y="10193"/>
                  </a:lnTo>
                  <a:lnTo>
                    <a:pt x="6249" y="10260"/>
                  </a:lnTo>
                  <a:lnTo>
                    <a:pt x="6646" y="10337"/>
                  </a:lnTo>
                  <a:lnTo>
                    <a:pt x="7004" y="10469"/>
                  </a:lnTo>
                  <a:lnTo>
                    <a:pt x="7363" y="10612"/>
                  </a:lnTo>
                  <a:lnTo>
                    <a:pt x="7665" y="10788"/>
                  </a:lnTo>
                  <a:lnTo>
                    <a:pt x="7911" y="10998"/>
                  </a:lnTo>
                  <a:lnTo>
                    <a:pt x="8024" y="11097"/>
                  </a:lnTo>
                  <a:lnTo>
                    <a:pt x="8137" y="11207"/>
                  </a:lnTo>
                  <a:lnTo>
                    <a:pt x="8194" y="11340"/>
                  </a:lnTo>
                  <a:lnTo>
                    <a:pt x="8269" y="11461"/>
                  </a:lnTo>
                  <a:lnTo>
                    <a:pt x="8307" y="11593"/>
                  </a:lnTo>
                  <a:lnTo>
                    <a:pt x="8307" y="11714"/>
                  </a:lnTo>
                  <a:lnTo>
                    <a:pt x="8307" y="11868"/>
                  </a:lnTo>
                  <a:lnTo>
                    <a:pt x="8307" y="12012"/>
                  </a:lnTo>
                  <a:lnTo>
                    <a:pt x="8194" y="12265"/>
                  </a:lnTo>
                  <a:lnTo>
                    <a:pt x="8062" y="12519"/>
                  </a:lnTo>
                  <a:lnTo>
                    <a:pt x="7873" y="12706"/>
                  </a:lnTo>
                  <a:lnTo>
                    <a:pt x="7627" y="12904"/>
                  </a:lnTo>
                  <a:lnTo>
                    <a:pt x="7363" y="13048"/>
                  </a:lnTo>
                  <a:lnTo>
                    <a:pt x="7080" y="13180"/>
                  </a:lnTo>
                  <a:lnTo>
                    <a:pt x="6759" y="13257"/>
                  </a:lnTo>
                  <a:lnTo>
                    <a:pt x="6419" y="13345"/>
                  </a:lnTo>
                  <a:lnTo>
                    <a:pt x="6098" y="13389"/>
                  </a:lnTo>
                  <a:lnTo>
                    <a:pt x="5739" y="13389"/>
                  </a:lnTo>
                  <a:lnTo>
                    <a:pt x="5418" y="13389"/>
                  </a:lnTo>
                  <a:lnTo>
                    <a:pt x="5079" y="13345"/>
                  </a:lnTo>
                  <a:lnTo>
                    <a:pt x="4758" y="13301"/>
                  </a:lnTo>
                  <a:lnTo>
                    <a:pt x="4474" y="13213"/>
                  </a:lnTo>
                  <a:lnTo>
                    <a:pt x="4172" y="13114"/>
                  </a:lnTo>
                  <a:lnTo>
                    <a:pt x="3965" y="12982"/>
                  </a:lnTo>
                  <a:lnTo>
                    <a:pt x="3738" y="12838"/>
                  </a:lnTo>
                  <a:lnTo>
                    <a:pt x="3493" y="12706"/>
                  </a:lnTo>
                  <a:lnTo>
                    <a:pt x="3228" y="12607"/>
                  </a:lnTo>
                  <a:lnTo>
                    <a:pt x="2945" y="12519"/>
                  </a:lnTo>
                  <a:lnTo>
                    <a:pt x="2700" y="12431"/>
                  </a:lnTo>
                  <a:lnTo>
                    <a:pt x="2397" y="12375"/>
                  </a:lnTo>
                  <a:lnTo>
                    <a:pt x="2152" y="12331"/>
                  </a:lnTo>
                  <a:lnTo>
                    <a:pt x="1888" y="12309"/>
                  </a:lnTo>
                  <a:lnTo>
                    <a:pt x="1642" y="12309"/>
                  </a:lnTo>
                  <a:lnTo>
                    <a:pt x="1397" y="12331"/>
                  </a:lnTo>
                  <a:lnTo>
                    <a:pt x="1170" y="12397"/>
                  </a:lnTo>
                  <a:lnTo>
                    <a:pt x="962" y="12453"/>
                  </a:lnTo>
                  <a:lnTo>
                    <a:pt x="774" y="12563"/>
                  </a:lnTo>
                  <a:lnTo>
                    <a:pt x="623" y="12684"/>
                  </a:lnTo>
                  <a:lnTo>
                    <a:pt x="528" y="12838"/>
                  </a:lnTo>
                  <a:lnTo>
                    <a:pt x="453" y="13026"/>
                  </a:lnTo>
                  <a:lnTo>
                    <a:pt x="339" y="13477"/>
                  </a:lnTo>
                  <a:lnTo>
                    <a:pt x="226" y="13984"/>
                  </a:lnTo>
                  <a:lnTo>
                    <a:pt x="151" y="14535"/>
                  </a:lnTo>
                  <a:lnTo>
                    <a:pt x="113" y="15075"/>
                  </a:lnTo>
                  <a:lnTo>
                    <a:pt x="113" y="15626"/>
                  </a:lnTo>
                  <a:lnTo>
                    <a:pt x="151" y="16133"/>
                  </a:lnTo>
                  <a:lnTo>
                    <a:pt x="188" y="16376"/>
                  </a:lnTo>
                  <a:lnTo>
                    <a:pt x="264" y="16585"/>
                  </a:lnTo>
                  <a:lnTo>
                    <a:pt x="339" y="16773"/>
                  </a:lnTo>
                  <a:lnTo>
                    <a:pt x="453" y="16938"/>
                  </a:lnTo>
                  <a:lnTo>
                    <a:pt x="1095" y="16883"/>
                  </a:lnTo>
                  <a:lnTo>
                    <a:pt x="1963" y="16795"/>
                  </a:lnTo>
                  <a:lnTo>
                    <a:pt x="2945" y="16751"/>
                  </a:lnTo>
                  <a:lnTo>
                    <a:pt x="3965" y="16706"/>
                  </a:lnTo>
                  <a:lnTo>
                    <a:pt x="5022" y="16684"/>
                  </a:lnTo>
                  <a:lnTo>
                    <a:pt x="5947" y="16684"/>
                  </a:lnTo>
                  <a:lnTo>
                    <a:pt x="6759" y="16706"/>
                  </a:lnTo>
                  <a:lnTo>
                    <a:pt x="7363" y="16751"/>
                  </a:lnTo>
                  <a:lnTo>
                    <a:pt x="7948" y="16839"/>
                  </a:lnTo>
                  <a:lnTo>
                    <a:pt x="8458" y="16916"/>
                  </a:lnTo>
                  <a:lnTo>
                    <a:pt x="8893" y="17026"/>
                  </a:lnTo>
                  <a:lnTo>
                    <a:pt x="9289" y="17158"/>
                  </a:lnTo>
                  <a:lnTo>
                    <a:pt x="9572" y="17280"/>
                  </a:lnTo>
                  <a:lnTo>
                    <a:pt x="9799" y="17412"/>
                  </a:lnTo>
                  <a:lnTo>
                    <a:pt x="9969" y="17555"/>
                  </a:lnTo>
                  <a:lnTo>
                    <a:pt x="10120" y="17687"/>
                  </a:lnTo>
                  <a:lnTo>
                    <a:pt x="10158" y="17831"/>
                  </a:lnTo>
                  <a:lnTo>
                    <a:pt x="10195" y="17974"/>
                  </a:lnTo>
                  <a:lnTo>
                    <a:pt x="10158" y="18128"/>
                  </a:lnTo>
                  <a:lnTo>
                    <a:pt x="10082" y="18271"/>
                  </a:lnTo>
                  <a:lnTo>
                    <a:pt x="9969" y="18426"/>
                  </a:lnTo>
                  <a:lnTo>
                    <a:pt x="9837" y="18569"/>
                  </a:lnTo>
                  <a:lnTo>
                    <a:pt x="9648" y="18701"/>
                  </a:lnTo>
                  <a:lnTo>
                    <a:pt x="9440" y="18822"/>
                  </a:lnTo>
                  <a:lnTo>
                    <a:pt x="9213" y="18999"/>
                  </a:lnTo>
                  <a:lnTo>
                    <a:pt x="9044" y="19186"/>
                  </a:lnTo>
                  <a:lnTo>
                    <a:pt x="8893" y="19395"/>
                  </a:lnTo>
                  <a:lnTo>
                    <a:pt x="8817" y="19627"/>
                  </a:lnTo>
                  <a:lnTo>
                    <a:pt x="8779" y="19858"/>
                  </a:lnTo>
                  <a:lnTo>
                    <a:pt x="8779" y="20112"/>
                  </a:lnTo>
                  <a:lnTo>
                    <a:pt x="8855" y="20354"/>
                  </a:lnTo>
                  <a:lnTo>
                    <a:pt x="8968" y="20586"/>
                  </a:lnTo>
                  <a:lnTo>
                    <a:pt x="9138" y="20817"/>
                  </a:lnTo>
                  <a:lnTo>
                    <a:pt x="9365" y="21026"/>
                  </a:lnTo>
                  <a:lnTo>
                    <a:pt x="9610" y="21192"/>
                  </a:lnTo>
                  <a:lnTo>
                    <a:pt x="9950" y="21368"/>
                  </a:lnTo>
                  <a:lnTo>
                    <a:pt x="10120" y="21445"/>
                  </a:lnTo>
                  <a:lnTo>
                    <a:pt x="10346" y="21511"/>
                  </a:lnTo>
                  <a:lnTo>
                    <a:pt x="10516" y="21555"/>
                  </a:lnTo>
                  <a:lnTo>
                    <a:pt x="10743" y="21600"/>
                  </a:lnTo>
                  <a:lnTo>
                    <a:pt x="10988" y="21644"/>
                  </a:lnTo>
                  <a:lnTo>
                    <a:pt x="11215" y="21666"/>
                  </a:lnTo>
                  <a:lnTo>
                    <a:pt x="11498" y="21666"/>
                  </a:lnTo>
                  <a:lnTo>
                    <a:pt x="11762" y="21666"/>
                  </a:lnTo>
                  <a:lnTo>
                    <a:pt x="12253" y="21644"/>
                  </a:lnTo>
                  <a:lnTo>
                    <a:pt x="12763" y="21577"/>
                  </a:lnTo>
                  <a:lnTo>
                    <a:pt x="13197" y="21467"/>
                  </a:lnTo>
                  <a:lnTo>
                    <a:pt x="13556" y="21346"/>
                  </a:lnTo>
                  <a:lnTo>
                    <a:pt x="13896" y="21192"/>
                  </a:lnTo>
                  <a:lnTo>
                    <a:pt x="14179" y="21026"/>
                  </a:lnTo>
                  <a:lnTo>
                    <a:pt x="14444" y="20839"/>
                  </a:lnTo>
                  <a:lnTo>
                    <a:pt x="14576" y="20641"/>
                  </a:lnTo>
                  <a:lnTo>
                    <a:pt x="14727" y="20431"/>
                  </a:lnTo>
                  <a:lnTo>
                    <a:pt x="14765" y="20200"/>
                  </a:lnTo>
                  <a:lnTo>
                    <a:pt x="14802" y="19991"/>
                  </a:lnTo>
                  <a:lnTo>
                    <a:pt x="14727" y="19759"/>
                  </a:lnTo>
                  <a:lnTo>
                    <a:pt x="14613" y="19550"/>
                  </a:lnTo>
                  <a:lnTo>
                    <a:pt x="14444" y="19307"/>
                  </a:lnTo>
                  <a:lnTo>
                    <a:pt x="14217" y="19098"/>
                  </a:lnTo>
                  <a:lnTo>
                    <a:pt x="13934" y="18911"/>
                  </a:lnTo>
                  <a:lnTo>
                    <a:pt x="13669" y="18745"/>
                  </a:lnTo>
                  <a:lnTo>
                    <a:pt x="13462" y="18547"/>
                  </a:lnTo>
                  <a:lnTo>
                    <a:pt x="13311" y="18337"/>
                  </a:lnTo>
                  <a:lnTo>
                    <a:pt x="13197" y="18150"/>
                  </a:lnTo>
                  <a:lnTo>
                    <a:pt x="13122" y="17941"/>
                  </a:lnTo>
                  <a:lnTo>
                    <a:pt x="13122" y="17720"/>
                  </a:lnTo>
                  <a:lnTo>
                    <a:pt x="13122" y="17533"/>
                  </a:lnTo>
                  <a:lnTo>
                    <a:pt x="13197" y="17346"/>
                  </a:lnTo>
                  <a:lnTo>
                    <a:pt x="13273" y="17158"/>
                  </a:lnTo>
                  <a:lnTo>
                    <a:pt x="13386" y="16982"/>
                  </a:lnTo>
                  <a:lnTo>
                    <a:pt x="13537" y="16839"/>
                  </a:lnTo>
                  <a:lnTo>
                    <a:pt x="13707" y="16706"/>
                  </a:lnTo>
                  <a:lnTo>
                    <a:pt x="13896" y="16607"/>
                  </a:lnTo>
                  <a:lnTo>
                    <a:pt x="14104" y="16519"/>
                  </a:lnTo>
                  <a:lnTo>
                    <a:pt x="14330" y="16453"/>
                  </a:lnTo>
                  <a:lnTo>
                    <a:pt x="14538" y="16431"/>
                  </a:lnTo>
                  <a:lnTo>
                    <a:pt x="14897" y="16453"/>
                  </a:lnTo>
                  <a:lnTo>
                    <a:pt x="15406" y="16497"/>
                  </a:lnTo>
                  <a:lnTo>
                    <a:pt x="16105" y="16541"/>
                  </a:lnTo>
                  <a:lnTo>
                    <a:pt x="16898" y="16607"/>
                  </a:lnTo>
                  <a:lnTo>
                    <a:pt x="17804" y="16651"/>
                  </a:lnTo>
                  <a:lnTo>
                    <a:pt x="18786" y="16684"/>
                  </a:lnTo>
                  <a:lnTo>
                    <a:pt x="19844" y="16728"/>
                  </a:lnTo>
                  <a:lnTo>
                    <a:pt x="20920" y="16751"/>
                  </a:lnTo>
                  <a:lnTo>
                    <a:pt x="21109" y="16497"/>
                  </a:lnTo>
                  <a:lnTo>
                    <a:pt x="21241" y="16222"/>
                  </a:lnTo>
                  <a:lnTo>
                    <a:pt x="21392" y="15946"/>
                  </a:lnTo>
                  <a:lnTo>
                    <a:pt x="21467" y="15648"/>
                  </a:lnTo>
                  <a:lnTo>
                    <a:pt x="21543" y="15351"/>
                  </a:lnTo>
                  <a:lnTo>
                    <a:pt x="21618" y="15042"/>
                  </a:lnTo>
                  <a:lnTo>
                    <a:pt x="21618" y="14745"/>
                  </a:lnTo>
                  <a:lnTo>
                    <a:pt x="21618" y="14447"/>
                  </a:lnTo>
                  <a:lnTo>
                    <a:pt x="21618" y="14150"/>
                  </a:lnTo>
                  <a:lnTo>
                    <a:pt x="21581" y="13852"/>
                  </a:lnTo>
                  <a:lnTo>
                    <a:pt x="21505" y="13577"/>
                  </a:lnTo>
                  <a:lnTo>
                    <a:pt x="21430" y="13301"/>
                  </a:lnTo>
                  <a:lnTo>
                    <a:pt x="21354" y="13048"/>
                  </a:lnTo>
                  <a:lnTo>
                    <a:pt x="21241" y="12816"/>
                  </a:lnTo>
                  <a:lnTo>
                    <a:pt x="21146" y="12607"/>
                  </a:lnTo>
                  <a:lnTo>
                    <a:pt x="21033" y="12431"/>
                  </a:lnTo>
                  <a:lnTo>
                    <a:pt x="20920" y="12265"/>
                  </a:lnTo>
                  <a:lnTo>
                    <a:pt x="20769" y="12144"/>
                  </a:lnTo>
                  <a:lnTo>
                    <a:pt x="20637" y="12034"/>
                  </a:lnTo>
                  <a:lnTo>
                    <a:pt x="20486" y="11946"/>
                  </a:lnTo>
                  <a:lnTo>
                    <a:pt x="20297" y="11891"/>
                  </a:lnTo>
                  <a:lnTo>
                    <a:pt x="20165" y="11846"/>
                  </a:lnTo>
                  <a:lnTo>
                    <a:pt x="19976" y="11824"/>
                  </a:lnTo>
                  <a:lnTo>
                    <a:pt x="19806" y="11802"/>
                  </a:lnTo>
                  <a:lnTo>
                    <a:pt x="19390" y="11824"/>
                  </a:lnTo>
                  <a:lnTo>
                    <a:pt x="18956" y="11891"/>
                  </a:lnTo>
                  <a:lnTo>
                    <a:pt x="18503" y="11968"/>
                  </a:lnTo>
                  <a:lnTo>
                    <a:pt x="17993" y="12078"/>
                  </a:lnTo>
                  <a:lnTo>
                    <a:pt x="17653" y="12144"/>
                  </a:lnTo>
                  <a:lnTo>
                    <a:pt x="17332" y="12199"/>
                  </a:lnTo>
                  <a:lnTo>
                    <a:pt x="17049" y="12221"/>
                  </a:lnTo>
                  <a:lnTo>
                    <a:pt x="16747" y="12243"/>
                  </a:lnTo>
                  <a:lnTo>
                    <a:pt x="16464" y="12243"/>
                  </a:lnTo>
                  <a:lnTo>
                    <a:pt x="16218" y="12243"/>
                  </a:lnTo>
                  <a:lnTo>
                    <a:pt x="15992" y="12221"/>
                  </a:lnTo>
                  <a:lnTo>
                    <a:pt x="15746" y="12199"/>
                  </a:lnTo>
                  <a:lnTo>
                    <a:pt x="15520" y="12155"/>
                  </a:lnTo>
                  <a:lnTo>
                    <a:pt x="15350" y="12122"/>
                  </a:lnTo>
                  <a:lnTo>
                    <a:pt x="15161" y="12056"/>
                  </a:lnTo>
                  <a:lnTo>
                    <a:pt x="14972" y="11990"/>
                  </a:lnTo>
                  <a:lnTo>
                    <a:pt x="14689" y="11846"/>
                  </a:lnTo>
                  <a:lnTo>
                    <a:pt x="14444" y="11670"/>
                  </a:lnTo>
                  <a:lnTo>
                    <a:pt x="14255" y="11483"/>
                  </a:lnTo>
                  <a:lnTo>
                    <a:pt x="14104" y="11295"/>
                  </a:lnTo>
                  <a:lnTo>
                    <a:pt x="14028" y="11086"/>
                  </a:lnTo>
                  <a:lnTo>
                    <a:pt x="13972" y="10888"/>
                  </a:lnTo>
                  <a:lnTo>
                    <a:pt x="13972" y="10700"/>
                  </a:lnTo>
                  <a:lnTo>
                    <a:pt x="14009" y="10513"/>
                  </a:lnTo>
                  <a:lnTo>
                    <a:pt x="14066" y="10359"/>
                  </a:lnTo>
                  <a:lnTo>
                    <a:pt x="14179" y="10215"/>
                  </a:lnTo>
                  <a:lnTo>
                    <a:pt x="14406" y="10006"/>
                  </a:lnTo>
                  <a:lnTo>
                    <a:pt x="14651" y="9830"/>
                  </a:lnTo>
                  <a:lnTo>
                    <a:pt x="14878" y="9686"/>
                  </a:lnTo>
                  <a:lnTo>
                    <a:pt x="15123" y="9554"/>
                  </a:lnTo>
                  <a:lnTo>
                    <a:pt x="15350" y="9477"/>
                  </a:lnTo>
                  <a:lnTo>
                    <a:pt x="15558" y="9411"/>
                  </a:lnTo>
                  <a:lnTo>
                    <a:pt x="15803" y="9345"/>
                  </a:lnTo>
                  <a:lnTo>
                    <a:pt x="16030" y="9323"/>
                  </a:lnTo>
                  <a:lnTo>
                    <a:pt x="16256" y="9301"/>
                  </a:lnTo>
                  <a:lnTo>
                    <a:pt x="16464" y="9323"/>
                  </a:lnTo>
                  <a:lnTo>
                    <a:pt x="16690" y="9345"/>
                  </a:lnTo>
                  <a:lnTo>
                    <a:pt x="16898" y="9367"/>
                  </a:lnTo>
                  <a:lnTo>
                    <a:pt x="17332" y="9477"/>
                  </a:lnTo>
                  <a:lnTo>
                    <a:pt x="17767" y="9598"/>
                  </a:lnTo>
                  <a:lnTo>
                    <a:pt x="18163" y="9731"/>
                  </a:lnTo>
                  <a:lnTo>
                    <a:pt x="18597" y="9874"/>
                  </a:lnTo>
                  <a:lnTo>
                    <a:pt x="18994" y="10006"/>
                  </a:lnTo>
                  <a:lnTo>
                    <a:pt x="19428" y="10083"/>
                  </a:lnTo>
                  <a:lnTo>
                    <a:pt x="19617" y="10127"/>
                  </a:lnTo>
                  <a:lnTo>
                    <a:pt x="19844" y="10149"/>
                  </a:lnTo>
                  <a:lnTo>
                    <a:pt x="20013" y="10149"/>
                  </a:lnTo>
                  <a:lnTo>
                    <a:pt x="20240" y="10127"/>
                  </a:lnTo>
                  <a:lnTo>
                    <a:pt x="20410" y="10105"/>
                  </a:lnTo>
                  <a:lnTo>
                    <a:pt x="20637" y="10061"/>
                  </a:lnTo>
                  <a:lnTo>
                    <a:pt x="20844" y="9984"/>
                  </a:lnTo>
                  <a:lnTo>
                    <a:pt x="21033" y="9896"/>
                  </a:lnTo>
                  <a:lnTo>
                    <a:pt x="21146" y="9830"/>
                  </a:lnTo>
                  <a:lnTo>
                    <a:pt x="21203" y="9753"/>
                  </a:lnTo>
                  <a:lnTo>
                    <a:pt x="21279" y="9642"/>
                  </a:lnTo>
                  <a:lnTo>
                    <a:pt x="21354" y="9521"/>
                  </a:lnTo>
                  <a:lnTo>
                    <a:pt x="21430" y="9246"/>
                  </a:lnTo>
                  <a:lnTo>
                    <a:pt x="21430" y="8904"/>
                  </a:lnTo>
                  <a:lnTo>
                    <a:pt x="21430" y="8540"/>
                  </a:lnTo>
                  <a:lnTo>
                    <a:pt x="21392" y="8144"/>
                  </a:lnTo>
                  <a:lnTo>
                    <a:pt x="21354" y="7714"/>
                  </a:lnTo>
                  <a:lnTo>
                    <a:pt x="21279" y="7295"/>
                  </a:lnTo>
                  <a:lnTo>
                    <a:pt x="21146" y="6446"/>
                  </a:lnTo>
                  <a:lnTo>
                    <a:pt x="20995" y="5686"/>
                  </a:lnTo>
                  <a:lnTo>
                    <a:pt x="20958" y="5366"/>
                  </a:lnTo>
                  <a:lnTo>
                    <a:pt x="20958" y="5091"/>
                  </a:lnTo>
                  <a:lnTo>
                    <a:pt x="20958" y="4860"/>
                  </a:lnTo>
                  <a:lnTo>
                    <a:pt x="21033" y="4716"/>
                  </a:lnTo>
                  <a:lnTo>
                    <a:pt x="20637" y="4860"/>
                  </a:lnTo>
                  <a:lnTo>
                    <a:pt x="20127" y="4992"/>
                  </a:lnTo>
                  <a:lnTo>
                    <a:pt x="19617" y="5069"/>
                  </a:lnTo>
                  <a:lnTo>
                    <a:pt x="19032" y="5157"/>
                  </a:lnTo>
                  <a:lnTo>
                    <a:pt x="18465" y="5201"/>
                  </a:lnTo>
                  <a:lnTo>
                    <a:pt x="17842" y="5245"/>
                  </a:lnTo>
                  <a:lnTo>
                    <a:pt x="17219" y="5267"/>
                  </a:lnTo>
                  <a:lnTo>
                    <a:pt x="16615" y="5267"/>
                  </a:lnTo>
                  <a:lnTo>
                    <a:pt x="15992" y="5245"/>
                  </a:lnTo>
                  <a:lnTo>
                    <a:pt x="15369" y="5201"/>
                  </a:lnTo>
                  <a:lnTo>
                    <a:pt x="14840" y="5157"/>
                  </a:lnTo>
                  <a:lnTo>
                    <a:pt x="14293" y="5091"/>
                  </a:lnTo>
                  <a:lnTo>
                    <a:pt x="13783" y="5014"/>
                  </a:lnTo>
                  <a:lnTo>
                    <a:pt x="13386" y="4926"/>
                  </a:lnTo>
                  <a:lnTo>
                    <a:pt x="13027" y="4815"/>
                  </a:lnTo>
                  <a:lnTo>
                    <a:pt x="12725" y="4716"/>
                  </a:lnTo>
                  <a:lnTo>
                    <a:pt x="12480" y="4606"/>
                  </a:lnTo>
                  <a:lnTo>
                    <a:pt x="12291" y="4496"/>
                  </a:lnTo>
                  <a:lnTo>
                    <a:pt x="12197" y="4397"/>
                  </a:lnTo>
                  <a:lnTo>
                    <a:pt x="12083" y="4286"/>
                  </a:lnTo>
                  <a:lnTo>
                    <a:pt x="12046" y="4187"/>
                  </a:lnTo>
                  <a:lnTo>
                    <a:pt x="12008" y="4077"/>
                  </a:lnTo>
                  <a:lnTo>
                    <a:pt x="12046" y="3967"/>
                  </a:lnTo>
                  <a:lnTo>
                    <a:pt x="12121" y="3868"/>
                  </a:lnTo>
                  <a:lnTo>
                    <a:pt x="12197" y="3735"/>
                  </a:lnTo>
                  <a:lnTo>
                    <a:pt x="12291" y="3614"/>
                  </a:lnTo>
                  <a:lnTo>
                    <a:pt x="12442" y="3482"/>
                  </a:lnTo>
                  <a:lnTo>
                    <a:pt x="12631" y="3361"/>
                  </a:lnTo>
                  <a:lnTo>
                    <a:pt x="13065" y="3085"/>
                  </a:lnTo>
                  <a:lnTo>
                    <a:pt x="13537" y="2766"/>
                  </a:lnTo>
                  <a:lnTo>
                    <a:pt x="13783" y="2578"/>
                  </a:lnTo>
                  <a:lnTo>
                    <a:pt x="13934" y="2380"/>
                  </a:lnTo>
                  <a:lnTo>
                    <a:pt x="14028" y="2171"/>
                  </a:lnTo>
                  <a:lnTo>
                    <a:pt x="14104" y="1961"/>
                  </a:lnTo>
                  <a:lnTo>
                    <a:pt x="14104" y="1730"/>
                  </a:lnTo>
                  <a:lnTo>
                    <a:pt x="14066" y="1498"/>
                  </a:lnTo>
                  <a:lnTo>
                    <a:pt x="13972" y="1267"/>
                  </a:lnTo>
                  <a:lnTo>
                    <a:pt x="13820" y="1057"/>
                  </a:lnTo>
                  <a:lnTo>
                    <a:pt x="13594" y="837"/>
                  </a:lnTo>
                  <a:lnTo>
                    <a:pt x="13386" y="628"/>
                  </a:lnTo>
                  <a:lnTo>
                    <a:pt x="13103" y="462"/>
                  </a:lnTo>
                  <a:lnTo>
                    <a:pt x="12763" y="308"/>
                  </a:lnTo>
                  <a:lnTo>
                    <a:pt x="12404" y="187"/>
                  </a:lnTo>
                  <a:lnTo>
                    <a:pt x="12008" y="77"/>
                  </a:lnTo>
                  <a:lnTo>
                    <a:pt x="11574" y="33"/>
                  </a:lnTo>
                  <a:lnTo>
                    <a:pt x="11102" y="11"/>
                  </a:lnTo>
                  <a:lnTo>
                    <a:pt x="10667" y="11"/>
                  </a:lnTo>
                  <a:lnTo>
                    <a:pt x="10233" y="77"/>
                  </a:lnTo>
                  <a:lnTo>
                    <a:pt x="9837" y="187"/>
                  </a:lnTo>
                  <a:lnTo>
                    <a:pt x="9440" y="286"/>
                  </a:lnTo>
                  <a:lnTo>
                    <a:pt x="9062" y="462"/>
                  </a:lnTo>
                  <a:lnTo>
                    <a:pt x="8741" y="628"/>
                  </a:lnTo>
                  <a:lnTo>
                    <a:pt x="8458" y="815"/>
                  </a:lnTo>
                  <a:lnTo>
                    <a:pt x="8232" y="1035"/>
                  </a:lnTo>
                  <a:lnTo>
                    <a:pt x="8062" y="1245"/>
                  </a:lnTo>
                  <a:lnTo>
                    <a:pt x="7911" y="1476"/>
                  </a:lnTo>
                  <a:lnTo>
                    <a:pt x="7835" y="1708"/>
                  </a:lnTo>
                  <a:lnTo>
                    <a:pt x="7797" y="1961"/>
                  </a:lnTo>
                  <a:lnTo>
                    <a:pt x="7835" y="2193"/>
                  </a:lnTo>
                  <a:lnTo>
                    <a:pt x="7948" y="2402"/>
                  </a:lnTo>
                  <a:lnTo>
                    <a:pt x="8062" y="2534"/>
                  </a:lnTo>
                  <a:lnTo>
                    <a:pt x="8175" y="2644"/>
                  </a:lnTo>
                  <a:lnTo>
                    <a:pt x="8269" y="2744"/>
                  </a:lnTo>
                  <a:lnTo>
                    <a:pt x="8420" y="2832"/>
                  </a:lnTo>
                  <a:lnTo>
                    <a:pt x="8704" y="3019"/>
                  </a:lnTo>
                  <a:lnTo>
                    <a:pt x="8968" y="3206"/>
                  </a:lnTo>
                  <a:lnTo>
                    <a:pt x="9138" y="3405"/>
                  </a:lnTo>
                  <a:lnTo>
                    <a:pt x="9327" y="3570"/>
                  </a:lnTo>
                  <a:lnTo>
                    <a:pt x="9440" y="3735"/>
                  </a:lnTo>
                  <a:lnTo>
                    <a:pt x="9516" y="3890"/>
                  </a:lnTo>
                  <a:lnTo>
                    <a:pt x="9534" y="4033"/>
                  </a:lnTo>
                  <a:lnTo>
                    <a:pt x="9534" y="4165"/>
                  </a:lnTo>
                  <a:lnTo>
                    <a:pt x="9516" y="4286"/>
                  </a:lnTo>
                  <a:lnTo>
                    <a:pt x="9440" y="4397"/>
                  </a:lnTo>
                  <a:lnTo>
                    <a:pt x="9327" y="4496"/>
                  </a:lnTo>
                  <a:lnTo>
                    <a:pt x="9176" y="4562"/>
                  </a:lnTo>
                  <a:lnTo>
                    <a:pt x="9006" y="4628"/>
                  </a:lnTo>
                  <a:lnTo>
                    <a:pt x="8779" y="4694"/>
                  </a:lnTo>
                  <a:lnTo>
                    <a:pt x="8534" y="4716"/>
                  </a:lnTo>
                  <a:lnTo>
                    <a:pt x="8232" y="4716"/>
                  </a:lnTo>
                  <a:lnTo>
                    <a:pt x="7118" y="4738"/>
                  </a:lnTo>
                  <a:lnTo>
                    <a:pt x="5947" y="4771"/>
                  </a:lnTo>
                  <a:lnTo>
                    <a:pt x="4795" y="4815"/>
                  </a:lnTo>
                  <a:lnTo>
                    <a:pt x="3681" y="4860"/>
                  </a:lnTo>
                  <a:lnTo>
                    <a:pt x="2662" y="4882"/>
                  </a:lnTo>
                  <a:lnTo>
                    <a:pt x="1755" y="4882"/>
                  </a:lnTo>
                  <a:lnTo>
                    <a:pt x="1359" y="4860"/>
                  </a:lnTo>
                  <a:lnTo>
                    <a:pt x="981" y="4837"/>
                  </a:lnTo>
                  <a:lnTo>
                    <a:pt x="698" y="4771"/>
                  </a:lnTo>
                  <a:lnTo>
                    <a:pt x="453" y="4716"/>
                  </a:lnTo>
                  <a:lnTo>
                    <a:pt x="453" y="5322"/>
                  </a:lnTo>
                  <a:lnTo>
                    <a:pt x="453" y="6083"/>
                  </a:lnTo>
                  <a:lnTo>
                    <a:pt x="453" y="6909"/>
                  </a:lnTo>
                  <a:lnTo>
                    <a:pt x="453" y="7780"/>
                  </a:lnTo>
                  <a:lnTo>
                    <a:pt x="453" y="8606"/>
                  </a:lnTo>
                  <a:lnTo>
                    <a:pt x="453" y="9345"/>
                  </a:lnTo>
                  <a:lnTo>
                    <a:pt x="453" y="9918"/>
                  </a:lnTo>
                  <a:lnTo>
                    <a:pt x="453" y="10282"/>
                  </a:lnTo>
                  <a:lnTo>
                    <a:pt x="490" y="10381"/>
                  </a:lnTo>
                  <a:lnTo>
                    <a:pt x="547" y="10491"/>
                  </a:lnTo>
                  <a:lnTo>
                    <a:pt x="660" y="10590"/>
                  </a:lnTo>
                  <a:lnTo>
                    <a:pt x="811" y="10700"/>
                  </a:lnTo>
                  <a:lnTo>
                    <a:pt x="981" y="10811"/>
                  </a:lnTo>
                  <a:lnTo>
                    <a:pt x="1208" y="10888"/>
                  </a:lnTo>
                  <a:lnTo>
                    <a:pt x="1453" y="10954"/>
                  </a:lnTo>
                  <a:lnTo>
                    <a:pt x="1718" y="11020"/>
                  </a:lnTo>
                  <a:lnTo>
                    <a:pt x="1963" y="11064"/>
                  </a:lnTo>
                  <a:lnTo>
                    <a:pt x="2265" y="11086"/>
                  </a:lnTo>
                  <a:lnTo>
                    <a:pt x="2548" y="11064"/>
                  </a:lnTo>
                  <a:lnTo>
                    <a:pt x="2794" y="11042"/>
                  </a:lnTo>
                  <a:lnTo>
                    <a:pt x="3096" y="10976"/>
                  </a:lnTo>
                  <a:lnTo>
                    <a:pt x="3341" y="10888"/>
                  </a:lnTo>
                  <a:lnTo>
                    <a:pt x="3606" y="10766"/>
                  </a:lnTo>
                  <a:lnTo>
                    <a:pt x="3813" y="10590"/>
                  </a:lnTo>
                  <a:close/>
                </a:path>
              </a:pathLst>
            </a:custGeom>
            <a:grpFill/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433356" y="3911025"/>
              <a:ext cx="1033553" cy="584775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chemeClr val="bg1"/>
                  </a:solidFill>
                </a:rPr>
                <a:t>Build </a:t>
              </a:r>
            </a:p>
            <a:p>
              <a:pPr algn="ctr"/>
              <a:r>
                <a:rPr lang="en-US" sz="1600" b="1" dirty="0" smtClean="0">
                  <a:solidFill>
                    <a:schemeClr val="bg1"/>
                  </a:solidFill>
                </a:rPr>
                <a:t>credibility</a:t>
              </a:r>
              <a:endParaRPr lang="en-US" sz="1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to use LinkedIn® to build your personal brand</a:t>
            </a:r>
            <a:endParaRPr lang="en-US" dirty="0"/>
          </a:p>
        </p:txBody>
      </p:sp>
      <p:grpSp>
        <p:nvGrpSpPr>
          <p:cNvPr id="3" name="Group 29"/>
          <p:cNvGrpSpPr/>
          <p:nvPr/>
        </p:nvGrpSpPr>
        <p:grpSpPr>
          <a:xfrm>
            <a:off x="533400" y="2249799"/>
            <a:ext cx="2855483" cy="1665534"/>
            <a:chOff x="533400" y="2249799"/>
            <a:chExt cx="2855483" cy="1665534"/>
          </a:xfrm>
        </p:grpSpPr>
        <p:sp>
          <p:nvSpPr>
            <p:cNvPr id="1030" name="Puzzle1"/>
            <p:cNvSpPr>
              <a:spLocks noEditPoints="1" noChangeArrowheads="1"/>
            </p:cNvSpPr>
            <p:nvPr/>
          </p:nvSpPr>
          <p:spPr bwMode="auto">
            <a:xfrm>
              <a:off x="533400" y="2249799"/>
              <a:ext cx="2855483" cy="1665534"/>
            </a:xfrm>
            <a:custGeom>
              <a:avLst/>
              <a:gdLst>
                <a:gd name="T0" fmla="*/ 16740 w 21600"/>
                <a:gd name="T1" fmla="*/ 21078 h 21600"/>
                <a:gd name="T2" fmla="*/ 16976 w 21600"/>
                <a:gd name="T3" fmla="*/ 521 h 21600"/>
                <a:gd name="T4" fmla="*/ 4725 w 21600"/>
                <a:gd name="T5" fmla="*/ 856 h 21600"/>
                <a:gd name="T6" fmla="*/ 5040 w 21600"/>
                <a:gd name="T7" fmla="*/ 21004 h 21600"/>
                <a:gd name="T8" fmla="*/ 10811 w 21600"/>
                <a:gd name="T9" fmla="*/ 12885 h 21600"/>
                <a:gd name="T10" fmla="*/ 10845 w 21600"/>
                <a:gd name="T11" fmla="*/ 8714 h 21600"/>
                <a:gd name="T12" fmla="*/ 21600 w 21600"/>
                <a:gd name="T13" fmla="*/ 10000 h 21600"/>
                <a:gd name="T14" fmla="*/ 56 w 21600"/>
                <a:gd name="T15" fmla="*/ 10000 h 21600"/>
                <a:gd name="T16" fmla="*/ 6086 w 21600"/>
                <a:gd name="T17" fmla="*/ 2569 h 21600"/>
                <a:gd name="T18" fmla="*/ 16132 w 21600"/>
                <a:gd name="T19" fmla="*/ 19552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9360" y="20836"/>
                  </a:moveTo>
                  <a:lnTo>
                    <a:pt x="9528" y="20836"/>
                  </a:lnTo>
                  <a:lnTo>
                    <a:pt x="9686" y="20762"/>
                  </a:lnTo>
                  <a:lnTo>
                    <a:pt x="9810" y="20687"/>
                  </a:lnTo>
                  <a:lnTo>
                    <a:pt x="9922" y="20575"/>
                  </a:lnTo>
                  <a:lnTo>
                    <a:pt x="10012" y="20426"/>
                  </a:lnTo>
                  <a:lnTo>
                    <a:pt x="10068" y="20296"/>
                  </a:lnTo>
                  <a:lnTo>
                    <a:pt x="10113" y="20110"/>
                  </a:lnTo>
                  <a:lnTo>
                    <a:pt x="10136" y="19905"/>
                  </a:lnTo>
                  <a:lnTo>
                    <a:pt x="10136" y="19682"/>
                  </a:lnTo>
                  <a:lnTo>
                    <a:pt x="10113" y="19440"/>
                  </a:lnTo>
                  <a:lnTo>
                    <a:pt x="10068" y="19142"/>
                  </a:lnTo>
                  <a:lnTo>
                    <a:pt x="10012" y="18900"/>
                  </a:lnTo>
                  <a:lnTo>
                    <a:pt x="9900" y="18620"/>
                  </a:lnTo>
                  <a:lnTo>
                    <a:pt x="9787" y="18285"/>
                  </a:lnTo>
                  <a:lnTo>
                    <a:pt x="9641" y="17968"/>
                  </a:lnTo>
                  <a:lnTo>
                    <a:pt x="9472" y="17652"/>
                  </a:lnTo>
                  <a:lnTo>
                    <a:pt x="9382" y="17466"/>
                  </a:lnTo>
                  <a:lnTo>
                    <a:pt x="9315" y="17298"/>
                  </a:lnTo>
                  <a:lnTo>
                    <a:pt x="9258" y="17112"/>
                  </a:lnTo>
                  <a:lnTo>
                    <a:pt x="9191" y="16926"/>
                  </a:lnTo>
                  <a:lnTo>
                    <a:pt x="9123" y="16535"/>
                  </a:lnTo>
                  <a:lnTo>
                    <a:pt x="9101" y="16144"/>
                  </a:lnTo>
                  <a:lnTo>
                    <a:pt x="9101" y="15753"/>
                  </a:lnTo>
                  <a:lnTo>
                    <a:pt x="9168" y="15362"/>
                  </a:lnTo>
                  <a:lnTo>
                    <a:pt x="9236" y="14971"/>
                  </a:lnTo>
                  <a:lnTo>
                    <a:pt x="9360" y="14580"/>
                  </a:lnTo>
                  <a:lnTo>
                    <a:pt x="9495" y="14244"/>
                  </a:lnTo>
                  <a:lnTo>
                    <a:pt x="9663" y="13891"/>
                  </a:lnTo>
                  <a:lnTo>
                    <a:pt x="9855" y="13611"/>
                  </a:lnTo>
                  <a:lnTo>
                    <a:pt x="10068" y="13351"/>
                  </a:lnTo>
                  <a:lnTo>
                    <a:pt x="10293" y="13146"/>
                  </a:lnTo>
                  <a:lnTo>
                    <a:pt x="10552" y="12997"/>
                  </a:lnTo>
                  <a:lnTo>
                    <a:pt x="10811" y="12885"/>
                  </a:lnTo>
                  <a:lnTo>
                    <a:pt x="11069" y="12866"/>
                  </a:lnTo>
                  <a:lnTo>
                    <a:pt x="11351" y="12885"/>
                  </a:lnTo>
                  <a:lnTo>
                    <a:pt x="11610" y="12997"/>
                  </a:lnTo>
                  <a:lnTo>
                    <a:pt x="11846" y="13183"/>
                  </a:lnTo>
                  <a:lnTo>
                    <a:pt x="12060" y="13388"/>
                  </a:lnTo>
                  <a:lnTo>
                    <a:pt x="12251" y="13648"/>
                  </a:lnTo>
                  <a:lnTo>
                    <a:pt x="12419" y="13928"/>
                  </a:lnTo>
                  <a:lnTo>
                    <a:pt x="12555" y="14244"/>
                  </a:lnTo>
                  <a:lnTo>
                    <a:pt x="12690" y="14617"/>
                  </a:lnTo>
                  <a:lnTo>
                    <a:pt x="12768" y="15008"/>
                  </a:lnTo>
                  <a:lnTo>
                    <a:pt x="12836" y="15399"/>
                  </a:lnTo>
                  <a:lnTo>
                    <a:pt x="12858" y="15753"/>
                  </a:lnTo>
                  <a:lnTo>
                    <a:pt x="12858" y="16144"/>
                  </a:lnTo>
                  <a:lnTo>
                    <a:pt x="12813" y="16535"/>
                  </a:lnTo>
                  <a:lnTo>
                    <a:pt x="12746" y="16888"/>
                  </a:lnTo>
                  <a:lnTo>
                    <a:pt x="12667" y="17224"/>
                  </a:lnTo>
                  <a:lnTo>
                    <a:pt x="12510" y="17503"/>
                  </a:lnTo>
                  <a:lnTo>
                    <a:pt x="12228" y="18043"/>
                  </a:lnTo>
                  <a:lnTo>
                    <a:pt x="11970" y="18546"/>
                  </a:lnTo>
                  <a:lnTo>
                    <a:pt x="11868" y="18751"/>
                  </a:lnTo>
                  <a:lnTo>
                    <a:pt x="11778" y="18974"/>
                  </a:lnTo>
                  <a:lnTo>
                    <a:pt x="11711" y="19179"/>
                  </a:lnTo>
                  <a:lnTo>
                    <a:pt x="11666" y="19365"/>
                  </a:lnTo>
                  <a:lnTo>
                    <a:pt x="11632" y="19570"/>
                  </a:lnTo>
                  <a:lnTo>
                    <a:pt x="11632" y="19756"/>
                  </a:lnTo>
                  <a:lnTo>
                    <a:pt x="11632" y="19942"/>
                  </a:lnTo>
                  <a:lnTo>
                    <a:pt x="11643" y="20110"/>
                  </a:lnTo>
                  <a:lnTo>
                    <a:pt x="11711" y="20296"/>
                  </a:lnTo>
                  <a:lnTo>
                    <a:pt x="11801" y="20464"/>
                  </a:lnTo>
                  <a:lnTo>
                    <a:pt x="11891" y="20650"/>
                  </a:lnTo>
                  <a:lnTo>
                    <a:pt x="12037" y="20836"/>
                  </a:lnTo>
                  <a:lnTo>
                    <a:pt x="12206" y="21004"/>
                  </a:lnTo>
                  <a:lnTo>
                    <a:pt x="12419" y="21190"/>
                  </a:lnTo>
                  <a:lnTo>
                    <a:pt x="12667" y="21320"/>
                  </a:lnTo>
                  <a:lnTo>
                    <a:pt x="12960" y="21432"/>
                  </a:lnTo>
                  <a:lnTo>
                    <a:pt x="13286" y="21544"/>
                  </a:lnTo>
                  <a:lnTo>
                    <a:pt x="13612" y="21655"/>
                  </a:lnTo>
                  <a:lnTo>
                    <a:pt x="13983" y="21693"/>
                  </a:lnTo>
                  <a:lnTo>
                    <a:pt x="14343" y="21730"/>
                  </a:lnTo>
                  <a:lnTo>
                    <a:pt x="14715" y="21730"/>
                  </a:lnTo>
                  <a:lnTo>
                    <a:pt x="15075" y="21730"/>
                  </a:lnTo>
                  <a:lnTo>
                    <a:pt x="15446" y="21655"/>
                  </a:lnTo>
                  <a:lnTo>
                    <a:pt x="15794" y="21581"/>
                  </a:lnTo>
                  <a:lnTo>
                    <a:pt x="16132" y="21432"/>
                  </a:lnTo>
                  <a:lnTo>
                    <a:pt x="16458" y="21302"/>
                  </a:lnTo>
                  <a:lnTo>
                    <a:pt x="16740" y="21078"/>
                  </a:lnTo>
                  <a:lnTo>
                    <a:pt x="16976" y="20836"/>
                  </a:lnTo>
                  <a:lnTo>
                    <a:pt x="17043" y="20650"/>
                  </a:lnTo>
                  <a:lnTo>
                    <a:pt x="17088" y="20426"/>
                  </a:lnTo>
                  <a:lnTo>
                    <a:pt x="17133" y="20222"/>
                  </a:lnTo>
                  <a:lnTo>
                    <a:pt x="17156" y="19980"/>
                  </a:lnTo>
                  <a:lnTo>
                    <a:pt x="17167" y="19477"/>
                  </a:lnTo>
                  <a:lnTo>
                    <a:pt x="17167" y="18974"/>
                  </a:lnTo>
                  <a:lnTo>
                    <a:pt x="17156" y="18397"/>
                  </a:lnTo>
                  <a:lnTo>
                    <a:pt x="17111" y="17820"/>
                  </a:lnTo>
                  <a:lnTo>
                    <a:pt x="17066" y="17261"/>
                  </a:lnTo>
                  <a:lnTo>
                    <a:pt x="16998" y="16646"/>
                  </a:lnTo>
                  <a:lnTo>
                    <a:pt x="16852" y="15511"/>
                  </a:lnTo>
                  <a:lnTo>
                    <a:pt x="16740" y="14393"/>
                  </a:lnTo>
                  <a:lnTo>
                    <a:pt x="16717" y="13928"/>
                  </a:lnTo>
                  <a:lnTo>
                    <a:pt x="16695" y="13462"/>
                  </a:lnTo>
                  <a:lnTo>
                    <a:pt x="16717" y="13071"/>
                  </a:lnTo>
                  <a:lnTo>
                    <a:pt x="16785" y="12755"/>
                  </a:lnTo>
                  <a:lnTo>
                    <a:pt x="16852" y="12419"/>
                  </a:lnTo>
                  <a:lnTo>
                    <a:pt x="16953" y="12140"/>
                  </a:lnTo>
                  <a:lnTo>
                    <a:pt x="17088" y="11898"/>
                  </a:lnTo>
                  <a:lnTo>
                    <a:pt x="17212" y="11675"/>
                  </a:lnTo>
                  <a:lnTo>
                    <a:pt x="17370" y="11470"/>
                  </a:lnTo>
                  <a:lnTo>
                    <a:pt x="17516" y="11284"/>
                  </a:lnTo>
                  <a:lnTo>
                    <a:pt x="17696" y="11135"/>
                  </a:lnTo>
                  <a:lnTo>
                    <a:pt x="17865" y="11042"/>
                  </a:lnTo>
                  <a:lnTo>
                    <a:pt x="18033" y="10930"/>
                  </a:lnTo>
                  <a:lnTo>
                    <a:pt x="18213" y="10893"/>
                  </a:lnTo>
                  <a:lnTo>
                    <a:pt x="18382" y="10893"/>
                  </a:lnTo>
                  <a:lnTo>
                    <a:pt x="18551" y="10967"/>
                  </a:lnTo>
                  <a:lnTo>
                    <a:pt x="18708" y="11042"/>
                  </a:lnTo>
                  <a:lnTo>
                    <a:pt x="18855" y="11172"/>
                  </a:lnTo>
                  <a:lnTo>
                    <a:pt x="19012" y="11358"/>
                  </a:lnTo>
                  <a:lnTo>
                    <a:pt x="19136" y="11600"/>
                  </a:lnTo>
                  <a:lnTo>
                    <a:pt x="19271" y="11861"/>
                  </a:lnTo>
                  <a:lnTo>
                    <a:pt x="19440" y="12028"/>
                  </a:lnTo>
                  <a:lnTo>
                    <a:pt x="19608" y="12177"/>
                  </a:lnTo>
                  <a:lnTo>
                    <a:pt x="19822" y="12289"/>
                  </a:lnTo>
                  <a:lnTo>
                    <a:pt x="20025" y="12289"/>
                  </a:lnTo>
                  <a:lnTo>
                    <a:pt x="20238" y="12289"/>
                  </a:lnTo>
                  <a:lnTo>
                    <a:pt x="20452" y="12215"/>
                  </a:lnTo>
                  <a:lnTo>
                    <a:pt x="20643" y="12103"/>
                  </a:lnTo>
                  <a:lnTo>
                    <a:pt x="20846" y="11973"/>
                  </a:lnTo>
                  <a:lnTo>
                    <a:pt x="21037" y="11786"/>
                  </a:lnTo>
                  <a:lnTo>
                    <a:pt x="21206" y="11563"/>
                  </a:lnTo>
                  <a:lnTo>
                    <a:pt x="21363" y="11321"/>
                  </a:lnTo>
                  <a:lnTo>
                    <a:pt x="21465" y="11079"/>
                  </a:lnTo>
                  <a:lnTo>
                    <a:pt x="21577" y="10744"/>
                  </a:lnTo>
                  <a:lnTo>
                    <a:pt x="21622" y="10427"/>
                  </a:lnTo>
                  <a:lnTo>
                    <a:pt x="21645" y="10111"/>
                  </a:lnTo>
                  <a:lnTo>
                    <a:pt x="21622" y="9608"/>
                  </a:lnTo>
                  <a:lnTo>
                    <a:pt x="21577" y="9142"/>
                  </a:lnTo>
                  <a:lnTo>
                    <a:pt x="21465" y="8751"/>
                  </a:lnTo>
                  <a:lnTo>
                    <a:pt x="21363" y="8397"/>
                  </a:lnTo>
                  <a:lnTo>
                    <a:pt x="21206" y="8062"/>
                  </a:lnTo>
                  <a:lnTo>
                    <a:pt x="21037" y="7820"/>
                  </a:lnTo>
                  <a:lnTo>
                    <a:pt x="20846" y="7597"/>
                  </a:lnTo>
                  <a:lnTo>
                    <a:pt x="20643" y="7429"/>
                  </a:lnTo>
                  <a:lnTo>
                    <a:pt x="20452" y="7317"/>
                  </a:lnTo>
                  <a:lnTo>
                    <a:pt x="20238" y="7206"/>
                  </a:lnTo>
                  <a:lnTo>
                    <a:pt x="20025" y="7168"/>
                  </a:lnTo>
                  <a:lnTo>
                    <a:pt x="19822" y="7206"/>
                  </a:lnTo>
                  <a:lnTo>
                    <a:pt x="19608" y="7243"/>
                  </a:lnTo>
                  <a:lnTo>
                    <a:pt x="19440" y="7355"/>
                  </a:lnTo>
                  <a:lnTo>
                    <a:pt x="19271" y="7504"/>
                  </a:lnTo>
                  <a:lnTo>
                    <a:pt x="19136" y="7708"/>
                  </a:lnTo>
                  <a:lnTo>
                    <a:pt x="19012" y="7895"/>
                  </a:lnTo>
                  <a:lnTo>
                    <a:pt x="18832" y="8025"/>
                  </a:lnTo>
                  <a:lnTo>
                    <a:pt x="18663" y="8174"/>
                  </a:lnTo>
                  <a:lnTo>
                    <a:pt x="18472" y="8248"/>
                  </a:lnTo>
                  <a:lnTo>
                    <a:pt x="18270" y="8286"/>
                  </a:lnTo>
                  <a:lnTo>
                    <a:pt x="18078" y="8323"/>
                  </a:lnTo>
                  <a:lnTo>
                    <a:pt x="17887" y="8323"/>
                  </a:lnTo>
                  <a:lnTo>
                    <a:pt x="17696" y="8248"/>
                  </a:lnTo>
                  <a:lnTo>
                    <a:pt x="17493" y="8174"/>
                  </a:lnTo>
                  <a:lnTo>
                    <a:pt x="17302" y="8062"/>
                  </a:lnTo>
                  <a:lnTo>
                    <a:pt x="17133" y="7969"/>
                  </a:lnTo>
                  <a:lnTo>
                    <a:pt x="16976" y="7783"/>
                  </a:lnTo>
                  <a:lnTo>
                    <a:pt x="16852" y="7597"/>
                  </a:lnTo>
                  <a:lnTo>
                    <a:pt x="16740" y="7429"/>
                  </a:lnTo>
                  <a:lnTo>
                    <a:pt x="16672" y="7168"/>
                  </a:lnTo>
                  <a:lnTo>
                    <a:pt x="16638" y="6926"/>
                  </a:lnTo>
                  <a:lnTo>
                    <a:pt x="16616" y="6498"/>
                  </a:lnTo>
                  <a:lnTo>
                    <a:pt x="16616" y="5772"/>
                  </a:lnTo>
                  <a:lnTo>
                    <a:pt x="16650" y="4915"/>
                  </a:lnTo>
                  <a:lnTo>
                    <a:pt x="16695" y="3928"/>
                  </a:lnTo>
                  <a:lnTo>
                    <a:pt x="16762" y="2960"/>
                  </a:lnTo>
                  <a:lnTo>
                    <a:pt x="16830" y="1992"/>
                  </a:lnTo>
                  <a:lnTo>
                    <a:pt x="16908" y="1173"/>
                  </a:lnTo>
                  <a:lnTo>
                    <a:pt x="16976" y="521"/>
                  </a:lnTo>
                  <a:lnTo>
                    <a:pt x="16953" y="521"/>
                  </a:lnTo>
                  <a:lnTo>
                    <a:pt x="16931" y="521"/>
                  </a:lnTo>
                  <a:lnTo>
                    <a:pt x="16267" y="484"/>
                  </a:lnTo>
                  <a:lnTo>
                    <a:pt x="15637" y="428"/>
                  </a:lnTo>
                  <a:lnTo>
                    <a:pt x="15063" y="353"/>
                  </a:lnTo>
                  <a:lnTo>
                    <a:pt x="14523" y="279"/>
                  </a:lnTo>
                  <a:lnTo>
                    <a:pt x="14040" y="167"/>
                  </a:lnTo>
                  <a:lnTo>
                    <a:pt x="13635" y="93"/>
                  </a:lnTo>
                  <a:lnTo>
                    <a:pt x="13331" y="18"/>
                  </a:lnTo>
                  <a:lnTo>
                    <a:pt x="13117" y="18"/>
                  </a:lnTo>
                  <a:lnTo>
                    <a:pt x="12982" y="18"/>
                  </a:lnTo>
                  <a:lnTo>
                    <a:pt x="12858" y="130"/>
                  </a:lnTo>
                  <a:lnTo>
                    <a:pt x="12723" y="279"/>
                  </a:lnTo>
                  <a:lnTo>
                    <a:pt x="12622" y="446"/>
                  </a:lnTo>
                  <a:lnTo>
                    <a:pt x="12510" y="670"/>
                  </a:lnTo>
                  <a:lnTo>
                    <a:pt x="12419" y="912"/>
                  </a:lnTo>
                  <a:lnTo>
                    <a:pt x="12363" y="1210"/>
                  </a:lnTo>
                  <a:lnTo>
                    <a:pt x="12318" y="1526"/>
                  </a:lnTo>
                  <a:lnTo>
                    <a:pt x="12273" y="1843"/>
                  </a:lnTo>
                  <a:lnTo>
                    <a:pt x="12251" y="2215"/>
                  </a:lnTo>
                  <a:lnTo>
                    <a:pt x="12273" y="2532"/>
                  </a:lnTo>
                  <a:lnTo>
                    <a:pt x="12318" y="2886"/>
                  </a:lnTo>
                  <a:lnTo>
                    <a:pt x="12386" y="3240"/>
                  </a:lnTo>
                  <a:lnTo>
                    <a:pt x="12464" y="3556"/>
                  </a:lnTo>
                  <a:lnTo>
                    <a:pt x="12577" y="3891"/>
                  </a:lnTo>
                  <a:lnTo>
                    <a:pt x="12746" y="4171"/>
                  </a:lnTo>
                  <a:lnTo>
                    <a:pt x="12926" y="4487"/>
                  </a:lnTo>
                  <a:lnTo>
                    <a:pt x="13050" y="4860"/>
                  </a:lnTo>
                  <a:lnTo>
                    <a:pt x="13162" y="5251"/>
                  </a:lnTo>
                  <a:lnTo>
                    <a:pt x="13218" y="5604"/>
                  </a:lnTo>
                  <a:lnTo>
                    <a:pt x="13263" y="5995"/>
                  </a:lnTo>
                  <a:lnTo>
                    <a:pt x="13241" y="6386"/>
                  </a:lnTo>
                  <a:lnTo>
                    <a:pt x="13218" y="6740"/>
                  </a:lnTo>
                  <a:lnTo>
                    <a:pt x="13139" y="7094"/>
                  </a:lnTo>
                  <a:lnTo>
                    <a:pt x="13050" y="7429"/>
                  </a:lnTo>
                  <a:lnTo>
                    <a:pt x="12903" y="7746"/>
                  </a:lnTo>
                  <a:lnTo>
                    <a:pt x="12723" y="8025"/>
                  </a:lnTo>
                  <a:lnTo>
                    <a:pt x="12532" y="8286"/>
                  </a:lnTo>
                  <a:lnTo>
                    <a:pt x="12318" y="8491"/>
                  </a:lnTo>
                  <a:lnTo>
                    <a:pt x="12060" y="8677"/>
                  </a:lnTo>
                  <a:lnTo>
                    <a:pt x="11756" y="8788"/>
                  </a:lnTo>
                  <a:lnTo>
                    <a:pt x="11452" y="8826"/>
                  </a:lnTo>
                  <a:lnTo>
                    <a:pt x="11283" y="8826"/>
                  </a:lnTo>
                  <a:lnTo>
                    <a:pt x="11126" y="8826"/>
                  </a:lnTo>
                  <a:lnTo>
                    <a:pt x="11002" y="8788"/>
                  </a:lnTo>
                  <a:lnTo>
                    <a:pt x="10845" y="8714"/>
                  </a:lnTo>
                  <a:lnTo>
                    <a:pt x="10721" y="8640"/>
                  </a:lnTo>
                  <a:lnTo>
                    <a:pt x="10608" y="8565"/>
                  </a:lnTo>
                  <a:lnTo>
                    <a:pt x="10485" y="8453"/>
                  </a:lnTo>
                  <a:lnTo>
                    <a:pt x="10372" y="8323"/>
                  </a:lnTo>
                  <a:lnTo>
                    <a:pt x="10181" y="8062"/>
                  </a:lnTo>
                  <a:lnTo>
                    <a:pt x="10035" y="7746"/>
                  </a:lnTo>
                  <a:lnTo>
                    <a:pt x="9900" y="7392"/>
                  </a:lnTo>
                  <a:lnTo>
                    <a:pt x="9787" y="7001"/>
                  </a:lnTo>
                  <a:lnTo>
                    <a:pt x="9731" y="6610"/>
                  </a:lnTo>
                  <a:lnTo>
                    <a:pt x="9686" y="6219"/>
                  </a:lnTo>
                  <a:lnTo>
                    <a:pt x="9663" y="5772"/>
                  </a:lnTo>
                  <a:lnTo>
                    <a:pt x="9686" y="5381"/>
                  </a:lnTo>
                  <a:lnTo>
                    <a:pt x="9753" y="4990"/>
                  </a:lnTo>
                  <a:lnTo>
                    <a:pt x="9832" y="4636"/>
                  </a:lnTo>
                  <a:lnTo>
                    <a:pt x="9945" y="4320"/>
                  </a:lnTo>
                  <a:lnTo>
                    <a:pt x="10068" y="4022"/>
                  </a:lnTo>
                  <a:lnTo>
                    <a:pt x="10203" y="3817"/>
                  </a:lnTo>
                  <a:lnTo>
                    <a:pt x="10316" y="3593"/>
                  </a:lnTo>
                  <a:lnTo>
                    <a:pt x="10395" y="3351"/>
                  </a:lnTo>
                  <a:lnTo>
                    <a:pt x="10462" y="3109"/>
                  </a:lnTo>
                  <a:lnTo>
                    <a:pt x="10507" y="2848"/>
                  </a:lnTo>
                  <a:lnTo>
                    <a:pt x="10530" y="2606"/>
                  </a:lnTo>
                  <a:lnTo>
                    <a:pt x="10507" y="2346"/>
                  </a:lnTo>
                  <a:lnTo>
                    <a:pt x="10462" y="2141"/>
                  </a:lnTo>
                  <a:lnTo>
                    <a:pt x="10395" y="1880"/>
                  </a:lnTo>
                  <a:lnTo>
                    <a:pt x="10293" y="1638"/>
                  </a:lnTo>
                  <a:lnTo>
                    <a:pt x="10158" y="1415"/>
                  </a:lnTo>
                  <a:lnTo>
                    <a:pt x="9967" y="1210"/>
                  </a:lnTo>
                  <a:lnTo>
                    <a:pt x="9753" y="986"/>
                  </a:lnTo>
                  <a:lnTo>
                    <a:pt x="9495" y="819"/>
                  </a:lnTo>
                  <a:lnTo>
                    <a:pt x="9191" y="670"/>
                  </a:lnTo>
                  <a:lnTo>
                    <a:pt x="8842" y="521"/>
                  </a:lnTo>
                  <a:lnTo>
                    <a:pt x="8471" y="446"/>
                  </a:lnTo>
                  <a:lnTo>
                    <a:pt x="7998" y="428"/>
                  </a:lnTo>
                  <a:lnTo>
                    <a:pt x="7413" y="428"/>
                  </a:lnTo>
                  <a:lnTo>
                    <a:pt x="6817" y="446"/>
                  </a:lnTo>
                  <a:lnTo>
                    <a:pt x="6187" y="521"/>
                  </a:lnTo>
                  <a:lnTo>
                    <a:pt x="5602" y="633"/>
                  </a:lnTo>
                  <a:lnTo>
                    <a:pt x="5107" y="744"/>
                  </a:lnTo>
                  <a:lnTo>
                    <a:pt x="4725" y="856"/>
                  </a:lnTo>
                  <a:lnTo>
                    <a:pt x="4848" y="1564"/>
                  </a:lnTo>
                  <a:lnTo>
                    <a:pt x="5028" y="2495"/>
                  </a:lnTo>
                  <a:lnTo>
                    <a:pt x="5175" y="3556"/>
                  </a:lnTo>
                  <a:lnTo>
                    <a:pt x="5298" y="4673"/>
                  </a:lnTo>
                  <a:lnTo>
                    <a:pt x="5343" y="5213"/>
                  </a:lnTo>
                  <a:lnTo>
                    <a:pt x="5388" y="5753"/>
                  </a:lnTo>
                  <a:lnTo>
                    <a:pt x="5411" y="6275"/>
                  </a:lnTo>
                  <a:lnTo>
                    <a:pt x="5411" y="6740"/>
                  </a:lnTo>
                  <a:lnTo>
                    <a:pt x="5366" y="7168"/>
                  </a:lnTo>
                  <a:lnTo>
                    <a:pt x="5321" y="7541"/>
                  </a:lnTo>
                  <a:lnTo>
                    <a:pt x="5287" y="7708"/>
                  </a:lnTo>
                  <a:lnTo>
                    <a:pt x="5242" y="7857"/>
                  </a:lnTo>
                  <a:lnTo>
                    <a:pt x="5197" y="7969"/>
                  </a:lnTo>
                  <a:lnTo>
                    <a:pt x="5130" y="8062"/>
                  </a:lnTo>
                  <a:lnTo>
                    <a:pt x="5006" y="8248"/>
                  </a:lnTo>
                  <a:lnTo>
                    <a:pt x="4848" y="8397"/>
                  </a:lnTo>
                  <a:lnTo>
                    <a:pt x="4725" y="8528"/>
                  </a:lnTo>
                  <a:lnTo>
                    <a:pt x="4567" y="8640"/>
                  </a:lnTo>
                  <a:lnTo>
                    <a:pt x="4421" y="8714"/>
                  </a:lnTo>
                  <a:lnTo>
                    <a:pt x="4263" y="8751"/>
                  </a:lnTo>
                  <a:lnTo>
                    <a:pt x="4095" y="8788"/>
                  </a:lnTo>
                  <a:lnTo>
                    <a:pt x="3948" y="8788"/>
                  </a:lnTo>
                  <a:lnTo>
                    <a:pt x="3791" y="8751"/>
                  </a:lnTo>
                  <a:lnTo>
                    <a:pt x="3667" y="8714"/>
                  </a:lnTo>
                  <a:lnTo>
                    <a:pt x="3510" y="8677"/>
                  </a:lnTo>
                  <a:lnTo>
                    <a:pt x="3386" y="8602"/>
                  </a:lnTo>
                  <a:lnTo>
                    <a:pt x="3251" y="8491"/>
                  </a:lnTo>
                  <a:lnTo>
                    <a:pt x="3127" y="8360"/>
                  </a:lnTo>
                  <a:lnTo>
                    <a:pt x="3015" y="8248"/>
                  </a:lnTo>
                  <a:lnTo>
                    <a:pt x="2925" y="8062"/>
                  </a:lnTo>
                  <a:lnTo>
                    <a:pt x="2778" y="7857"/>
                  </a:lnTo>
                  <a:lnTo>
                    <a:pt x="2610" y="7671"/>
                  </a:lnTo>
                  <a:lnTo>
                    <a:pt x="2407" y="7541"/>
                  </a:lnTo>
                  <a:lnTo>
                    <a:pt x="2171" y="7466"/>
                  </a:lnTo>
                  <a:lnTo>
                    <a:pt x="1957" y="7429"/>
                  </a:lnTo>
                  <a:lnTo>
                    <a:pt x="1698" y="7429"/>
                  </a:lnTo>
                  <a:lnTo>
                    <a:pt x="1462" y="7466"/>
                  </a:lnTo>
                  <a:lnTo>
                    <a:pt x="1226" y="7559"/>
                  </a:lnTo>
                  <a:lnTo>
                    <a:pt x="989" y="7708"/>
                  </a:lnTo>
                  <a:lnTo>
                    <a:pt x="776" y="7932"/>
                  </a:lnTo>
                  <a:lnTo>
                    <a:pt x="551" y="8211"/>
                  </a:lnTo>
                  <a:lnTo>
                    <a:pt x="382" y="8528"/>
                  </a:lnTo>
                  <a:lnTo>
                    <a:pt x="315" y="8714"/>
                  </a:lnTo>
                  <a:lnTo>
                    <a:pt x="236" y="8919"/>
                  </a:lnTo>
                  <a:lnTo>
                    <a:pt x="191" y="9142"/>
                  </a:lnTo>
                  <a:lnTo>
                    <a:pt x="123" y="9347"/>
                  </a:lnTo>
                  <a:lnTo>
                    <a:pt x="78" y="9608"/>
                  </a:lnTo>
                  <a:lnTo>
                    <a:pt x="56" y="9887"/>
                  </a:lnTo>
                  <a:lnTo>
                    <a:pt x="33" y="10185"/>
                  </a:lnTo>
                  <a:lnTo>
                    <a:pt x="33" y="10464"/>
                  </a:lnTo>
                  <a:lnTo>
                    <a:pt x="33" y="10706"/>
                  </a:lnTo>
                  <a:lnTo>
                    <a:pt x="56" y="10967"/>
                  </a:lnTo>
                  <a:lnTo>
                    <a:pt x="78" y="11172"/>
                  </a:lnTo>
                  <a:lnTo>
                    <a:pt x="123" y="11395"/>
                  </a:lnTo>
                  <a:lnTo>
                    <a:pt x="168" y="11600"/>
                  </a:lnTo>
                  <a:lnTo>
                    <a:pt x="236" y="11786"/>
                  </a:lnTo>
                  <a:lnTo>
                    <a:pt x="292" y="11973"/>
                  </a:lnTo>
                  <a:lnTo>
                    <a:pt x="382" y="12140"/>
                  </a:lnTo>
                  <a:lnTo>
                    <a:pt x="540" y="12419"/>
                  </a:lnTo>
                  <a:lnTo>
                    <a:pt x="731" y="12680"/>
                  </a:lnTo>
                  <a:lnTo>
                    <a:pt x="944" y="12866"/>
                  </a:lnTo>
                  <a:lnTo>
                    <a:pt x="1158" y="12997"/>
                  </a:lnTo>
                  <a:lnTo>
                    <a:pt x="1395" y="13108"/>
                  </a:lnTo>
                  <a:lnTo>
                    <a:pt x="1608" y="13183"/>
                  </a:lnTo>
                  <a:lnTo>
                    <a:pt x="1856" y="13183"/>
                  </a:lnTo>
                  <a:lnTo>
                    <a:pt x="2070" y="13146"/>
                  </a:lnTo>
                  <a:lnTo>
                    <a:pt x="2261" y="13071"/>
                  </a:lnTo>
                  <a:lnTo>
                    <a:pt x="2430" y="12960"/>
                  </a:lnTo>
                  <a:lnTo>
                    <a:pt x="2587" y="12792"/>
                  </a:lnTo>
                  <a:lnTo>
                    <a:pt x="2688" y="12606"/>
                  </a:lnTo>
                  <a:lnTo>
                    <a:pt x="2801" y="12419"/>
                  </a:lnTo>
                  <a:lnTo>
                    <a:pt x="2925" y="12289"/>
                  </a:lnTo>
                  <a:lnTo>
                    <a:pt x="3082" y="12177"/>
                  </a:lnTo>
                  <a:lnTo>
                    <a:pt x="3228" y="12103"/>
                  </a:lnTo>
                  <a:lnTo>
                    <a:pt x="3408" y="12103"/>
                  </a:lnTo>
                  <a:lnTo>
                    <a:pt x="3577" y="12103"/>
                  </a:lnTo>
                  <a:lnTo>
                    <a:pt x="3723" y="12177"/>
                  </a:lnTo>
                  <a:lnTo>
                    <a:pt x="3903" y="12252"/>
                  </a:lnTo>
                  <a:lnTo>
                    <a:pt x="4072" y="12364"/>
                  </a:lnTo>
                  <a:lnTo>
                    <a:pt x="4230" y="12494"/>
                  </a:lnTo>
                  <a:lnTo>
                    <a:pt x="4353" y="12643"/>
                  </a:lnTo>
                  <a:lnTo>
                    <a:pt x="4488" y="12829"/>
                  </a:lnTo>
                  <a:lnTo>
                    <a:pt x="4567" y="13034"/>
                  </a:lnTo>
                  <a:lnTo>
                    <a:pt x="4657" y="13257"/>
                  </a:lnTo>
                  <a:lnTo>
                    <a:pt x="4702" y="13462"/>
                  </a:lnTo>
                  <a:lnTo>
                    <a:pt x="4725" y="13686"/>
                  </a:lnTo>
                  <a:lnTo>
                    <a:pt x="4702" y="14282"/>
                  </a:lnTo>
                  <a:lnTo>
                    <a:pt x="4657" y="15045"/>
                  </a:lnTo>
                  <a:lnTo>
                    <a:pt x="4612" y="15976"/>
                  </a:lnTo>
                  <a:lnTo>
                    <a:pt x="4590" y="16926"/>
                  </a:lnTo>
                  <a:lnTo>
                    <a:pt x="4567" y="17968"/>
                  </a:lnTo>
                  <a:lnTo>
                    <a:pt x="4567" y="19011"/>
                  </a:lnTo>
                  <a:lnTo>
                    <a:pt x="4590" y="19514"/>
                  </a:lnTo>
                  <a:lnTo>
                    <a:pt x="4612" y="19980"/>
                  </a:lnTo>
                  <a:lnTo>
                    <a:pt x="4657" y="20426"/>
                  </a:lnTo>
                  <a:lnTo>
                    <a:pt x="4725" y="20836"/>
                  </a:lnTo>
                  <a:lnTo>
                    <a:pt x="4848" y="20929"/>
                  </a:lnTo>
                  <a:lnTo>
                    <a:pt x="5040" y="21004"/>
                  </a:lnTo>
                  <a:lnTo>
                    <a:pt x="5265" y="21078"/>
                  </a:lnTo>
                  <a:lnTo>
                    <a:pt x="5478" y="21115"/>
                  </a:lnTo>
                  <a:lnTo>
                    <a:pt x="6041" y="21115"/>
                  </a:lnTo>
                  <a:lnTo>
                    <a:pt x="6637" y="21078"/>
                  </a:lnTo>
                  <a:lnTo>
                    <a:pt x="7312" y="21004"/>
                  </a:lnTo>
                  <a:lnTo>
                    <a:pt x="7998" y="20929"/>
                  </a:lnTo>
                  <a:lnTo>
                    <a:pt x="8696" y="20855"/>
                  </a:lnTo>
                  <a:lnTo>
                    <a:pt x="9360" y="20836"/>
                  </a:lnTo>
                  <a:close/>
                </a:path>
              </a:pathLst>
            </a:custGeom>
            <a:solidFill>
              <a:srgbClr val="00B050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 smtClean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252922" y="2895600"/>
              <a:ext cx="151676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chemeClr val="bg1"/>
                  </a:solidFill>
                </a:rPr>
                <a:t>Networking</a:t>
              </a:r>
            </a:p>
            <a:p>
              <a:pPr algn="ctr"/>
              <a:r>
                <a:rPr lang="en-US" sz="1200" b="1" dirty="0" smtClean="0">
                  <a:solidFill>
                    <a:schemeClr val="bg1"/>
                  </a:solidFill>
                </a:rPr>
                <a:t>(Not </a:t>
              </a:r>
              <a:r>
                <a:rPr lang="en-US" sz="1200" b="1" dirty="0" err="1" smtClean="0">
                  <a:solidFill>
                    <a:schemeClr val="bg1"/>
                  </a:solidFill>
                </a:rPr>
                <a:t>netbegging</a:t>
              </a:r>
              <a:r>
                <a:rPr lang="en-US" sz="1200" b="1" dirty="0" smtClean="0">
                  <a:solidFill>
                    <a:schemeClr val="bg1"/>
                  </a:solidFill>
                </a:rPr>
                <a:t>)</a:t>
              </a:r>
              <a:endParaRPr lang="en-US" sz="1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" name="Group 25"/>
          <p:cNvGrpSpPr/>
          <p:nvPr/>
        </p:nvGrpSpPr>
        <p:grpSpPr>
          <a:xfrm>
            <a:off x="4343400" y="3244999"/>
            <a:ext cx="1700599" cy="2793851"/>
            <a:chOff x="4393788" y="3244999"/>
            <a:chExt cx="1700599" cy="2793851"/>
          </a:xfrm>
        </p:grpSpPr>
        <p:sp>
          <p:nvSpPr>
            <p:cNvPr id="13" name="Puzzle4"/>
            <p:cNvSpPr>
              <a:spLocks noEditPoints="1" noChangeArrowheads="1"/>
            </p:cNvSpPr>
            <p:nvPr/>
          </p:nvSpPr>
          <p:spPr bwMode="auto">
            <a:xfrm>
              <a:off x="4393788" y="3244999"/>
              <a:ext cx="1700599" cy="2793851"/>
            </a:xfrm>
            <a:custGeom>
              <a:avLst/>
              <a:gdLst>
                <a:gd name="T0" fmla="*/ 8307 w 21600"/>
                <a:gd name="T1" fmla="*/ 11593 h 21600"/>
                <a:gd name="T2" fmla="*/ 453 w 21600"/>
                <a:gd name="T3" fmla="*/ 16938 h 21600"/>
                <a:gd name="T4" fmla="*/ 11500 w 21600"/>
                <a:gd name="T5" fmla="*/ 21600 h 21600"/>
                <a:gd name="T6" fmla="*/ 20920 w 21600"/>
                <a:gd name="T7" fmla="*/ 16751 h 21600"/>
                <a:gd name="T8" fmla="*/ 13972 w 21600"/>
                <a:gd name="T9" fmla="*/ 10888 h 21600"/>
                <a:gd name="T10" fmla="*/ 21033 w 21600"/>
                <a:gd name="T11" fmla="*/ 4716 h 21600"/>
                <a:gd name="T12" fmla="*/ 11102 w 21600"/>
                <a:gd name="T13" fmla="*/ 11 h 21600"/>
                <a:gd name="T14" fmla="*/ 453 w 21600"/>
                <a:gd name="T15" fmla="*/ 4716 h 21600"/>
                <a:gd name="T16" fmla="*/ 2076 w 21600"/>
                <a:gd name="T17" fmla="*/ 5664 h 21600"/>
                <a:gd name="T18" fmla="*/ 20203 w 21600"/>
                <a:gd name="T19" fmla="*/ 1598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3813" y="10590"/>
                  </a:moveTo>
                  <a:lnTo>
                    <a:pt x="3927" y="10513"/>
                  </a:lnTo>
                  <a:lnTo>
                    <a:pt x="4078" y="10425"/>
                  </a:lnTo>
                  <a:lnTo>
                    <a:pt x="4210" y="10359"/>
                  </a:lnTo>
                  <a:lnTo>
                    <a:pt x="4361" y="10315"/>
                  </a:lnTo>
                  <a:lnTo>
                    <a:pt x="4682" y="10237"/>
                  </a:lnTo>
                  <a:lnTo>
                    <a:pt x="5041" y="10193"/>
                  </a:lnTo>
                  <a:lnTo>
                    <a:pt x="5456" y="10171"/>
                  </a:lnTo>
                  <a:lnTo>
                    <a:pt x="5853" y="10193"/>
                  </a:lnTo>
                  <a:lnTo>
                    <a:pt x="6249" y="10260"/>
                  </a:lnTo>
                  <a:lnTo>
                    <a:pt x="6646" y="10337"/>
                  </a:lnTo>
                  <a:lnTo>
                    <a:pt x="7004" y="10469"/>
                  </a:lnTo>
                  <a:lnTo>
                    <a:pt x="7363" y="10612"/>
                  </a:lnTo>
                  <a:lnTo>
                    <a:pt x="7665" y="10788"/>
                  </a:lnTo>
                  <a:lnTo>
                    <a:pt x="7911" y="10998"/>
                  </a:lnTo>
                  <a:lnTo>
                    <a:pt x="8024" y="11097"/>
                  </a:lnTo>
                  <a:lnTo>
                    <a:pt x="8137" y="11207"/>
                  </a:lnTo>
                  <a:lnTo>
                    <a:pt x="8194" y="11340"/>
                  </a:lnTo>
                  <a:lnTo>
                    <a:pt x="8269" y="11461"/>
                  </a:lnTo>
                  <a:lnTo>
                    <a:pt x="8307" y="11593"/>
                  </a:lnTo>
                  <a:lnTo>
                    <a:pt x="8307" y="11714"/>
                  </a:lnTo>
                  <a:lnTo>
                    <a:pt x="8307" y="11868"/>
                  </a:lnTo>
                  <a:lnTo>
                    <a:pt x="8307" y="12012"/>
                  </a:lnTo>
                  <a:lnTo>
                    <a:pt x="8194" y="12265"/>
                  </a:lnTo>
                  <a:lnTo>
                    <a:pt x="8062" y="12519"/>
                  </a:lnTo>
                  <a:lnTo>
                    <a:pt x="7873" y="12706"/>
                  </a:lnTo>
                  <a:lnTo>
                    <a:pt x="7627" y="12904"/>
                  </a:lnTo>
                  <a:lnTo>
                    <a:pt x="7363" y="13048"/>
                  </a:lnTo>
                  <a:lnTo>
                    <a:pt x="7080" y="13180"/>
                  </a:lnTo>
                  <a:lnTo>
                    <a:pt x="6759" y="13257"/>
                  </a:lnTo>
                  <a:lnTo>
                    <a:pt x="6419" y="13345"/>
                  </a:lnTo>
                  <a:lnTo>
                    <a:pt x="6098" y="13389"/>
                  </a:lnTo>
                  <a:lnTo>
                    <a:pt x="5739" y="13389"/>
                  </a:lnTo>
                  <a:lnTo>
                    <a:pt x="5418" y="13389"/>
                  </a:lnTo>
                  <a:lnTo>
                    <a:pt x="5079" y="13345"/>
                  </a:lnTo>
                  <a:lnTo>
                    <a:pt x="4758" y="13301"/>
                  </a:lnTo>
                  <a:lnTo>
                    <a:pt x="4474" y="13213"/>
                  </a:lnTo>
                  <a:lnTo>
                    <a:pt x="4172" y="13114"/>
                  </a:lnTo>
                  <a:lnTo>
                    <a:pt x="3965" y="12982"/>
                  </a:lnTo>
                  <a:lnTo>
                    <a:pt x="3738" y="12838"/>
                  </a:lnTo>
                  <a:lnTo>
                    <a:pt x="3493" y="12706"/>
                  </a:lnTo>
                  <a:lnTo>
                    <a:pt x="3228" y="12607"/>
                  </a:lnTo>
                  <a:lnTo>
                    <a:pt x="2945" y="12519"/>
                  </a:lnTo>
                  <a:lnTo>
                    <a:pt x="2700" y="12431"/>
                  </a:lnTo>
                  <a:lnTo>
                    <a:pt x="2397" y="12375"/>
                  </a:lnTo>
                  <a:lnTo>
                    <a:pt x="2152" y="12331"/>
                  </a:lnTo>
                  <a:lnTo>
                    <a:pt x="1888" y="12309"/>
                  </a:lnTo>
                  <a:lnTo>
                    <a:pt x="1642" y="12309"/>
                  </a:lnTo>
                  <a:lnTo>
                    <a:pt x="1397" y="12331"/>
                  </a:lnTo>
                  <a:lnTo>
                    <a:pt x="1170" y="12397"/>
                  </a:lnTo>
                  <a:lnTo>
                    <a:pt x="962" y="12453"/>
                  </a:lnTo>
                  <a:lnTo>
                    <a:pt x="774" y="12563"/>
                  </a:lnTo>
                  <a:lnTo>
                    <a:pt x="623" y="12684"/>
                  </a:lnTo>
                  <a:lnTo>
                    <a:pt x="528" y="12838"/>
                  </a:lnTo>
                  <a:lnTo>
                    <a:pt x="453" y="13026"/>
                  </a:lnTo>
                  <a:lnTo>
                    <a:pt x="339" y="13477"/>
                  </a:lnTo>
                  <a:lnTo>
                    <a:pt x="226" y="13984"/>
                  </a:lnTo>
                  <a:lnTo>
                    <a:pt x="151" y="14535"/>
                  </a:lnTo>
                  <a:lnTo>
                    <a:pt x="113" y="15075"/>
                  </a:lnTo>
                  <a:lnTo>
                    <a:pt x="113" y="15626"/>
                  </a:lnTo>
                  <a:lnTo>
                    <a:pt x="151" y="16133"/>
                  </a:lnTo>
                  <a:lnTo>
                    <a:pt x="188" y="16376"/>
                  </a:lnTo>
                  <a:lnTo>
                    <a:pt x="264" y="16585"/>
                  </a:lnTo>
                  <a:lnTo>
                    <a:pt x="339" y="16773"/>
                  </a:lnTo>
                  <a:lnTo>
                    <a:pt x="453" y="16938"/>
                  </a:lnTo>
                  <a:lnTo>
                    <a:pt x="1095" y="16883"/>
                  </a:lnTo>
                  <a:lnTo>
                    <a:pt x="1963" y="16795"/>
                  </a:lnTo>
                  <a:lnTo>
                    <a:pt x="2945" y="16751"/>
                  </a:lnTo>
                  <a:lnTo>
                    <a:pt x="3965" y="16706"/>
                  </a:lnTo>
                  <a:lnTo>
                    <a:pt x="5022" y="16684"/>
                  </a:lnTo>
                  <a:lnTo>
                    <a:pt x="5947" y="16684"/>
                  </a:lnTo>
                  <a:lnTo>
                    <a:pt x="6759" y="16706"/>
                  </a:lnTo>
                  <a:lnTo>
                    <a:pt x="7363" y="16751"/>
                  </a:lnTo>
                  <a:lnTo>
                    <a:pt x="7948" y="16839"/>
                  </a:lnTo>
                  <a:lnTo>
                    <a:pt x="8458" y="16916"/>
                  </a:lnTo>
                  <a:lnTo>
                    <a:pt x="8893" y="17026"/>
                  </a:lnTo>
                  <a:lnTo>
                    <a:pt x="9289" y="17158"/>
                  </a:lnTo>
                  <a:lnTo>
                    <a:pt x="9572" y="17280"/>
                  </a:lnTo>
                  <a:lnTo>
                    <a:pt x="9799" y="17412"/>
                  </a:lnTo>
                  <a:lnTo>
                    <a:pt x="9969" y="17555"/>
                  </a:lnTo>
                  <a:lnTo>
                    <a:pt x="10120" y="17687"/>
                  </a:lnTo>
                  <a:lnTo>
                    <a:pt x="10158" y="17831"/>
                  </a:lnTo>
                  <a:lnTo>
                    <a:pt x="10195" y="17974"/>
                  </a:lnTo>
                  <a:lnTo>
                    <a:pt x="10158" y="18128"/>
                  </a:lnTo>
                  <a:lnTo>
                    <a:pt x="10082" y="18271"/>
                  </a:lnTo>
                  <a:lnTo>
                    <a:pt x="9969" y="18426"/>
                  </a:lnTo>
                  <a:lnTo>
                    <a:pt x="9837" y="18569"/>
                  </a:lnTo>
                  <a:lnTo>
                    <a:pt x="9648" y="18701"/>
                  </a:lnTo>
                  <a:lnTo>
                    <a:pt x="9440" y="18822"/>
                  </a:lnTo>
                  <a:lnTo>
                    <a:pt x="9213" y="18999"/>
                  </a:lnTo>
                  <a:lnTo>
                    <a:pt x="9044" y="19186"/>
                  </a:lnTo>
                  <a:lnTo>
                    <a:pt x="8893" y="19395"/>
                  </a:lnTo>
                  <a:lnTo>
                    <a:pt x="8817" y="19627"/>
                  </a:lnTo>
                  <a:lnTo>
                    <a:pt x="8779" y="19858"/>
                  </a:lnTo>
                  <a:lnTo>
                    <a:pt x="8779" y="20112"/>
                  </a:lnTo>
                  <a:lnTo>
                    <a:pt x="8855" y="20354"/>
                  </a:lnTo>
                  <a:lnTo>
                    <a:pt x="8968" y="20586"/>
                  </a:lnTo>
                  <a:lnTo>
                    <a:pt x="9138" y="20817"/>
                  </a:lnTo>
                  <a:lnTo>
                    <a:pt x="9365" y="21026"/>
                  </a:lnTo>
                  <a:lnTo>
                    <a:pt x="9610" y="21192"/>
                  </a:lnTo>
                  <a:lnTo>
                    <a:pt x="9950" y="21368"/>
                  </a:lnTo>
                  <a:lnTo>
                    <a:pt x="10120" y="21445"/>
                  </a:lnTo>
                  <a:lnTo>
                    <a:pt x="10346" y="21511"/>
                  </a:lnTo>
                  <a:lnTo>
                    <a:pt x="10516" y="21555"/>
                  </a:lnTo>
                  <a:lnTo>
                    <a:pt x="10743" y="21600"/>
                  </a:lnTo>
                  <a:lnTo>
                    <a:pt x="10988" y="21644"/>
                  </a:lnTo>
                  <a:lnTo>
                    <a:pt x="11215" y="21666"/>
                  </a:lnTo>
                  <a:lnTo>
                    <a:pt x="11498" y="21666"/>
                  </a:lnTo>
                  <a:lnTo>
                    <a:pt x="11762" y="21666"/>
                  </a:lnTo>
                  <a:lnTo>
                    <a:pt x="12253" y="21644"/>
                  </a:lnTo>
                  <a:lnTo>
                    <a:pt x="12763" y="21577"/>
                  </a:lnTo>
                  <a:lnTo>
                    <a:pt x="13197" y="21467"/>
                  </a:lnTo>
                  <a:lnTo>
                    <a:pt x="13556" y="21346"/>
                  </a:lnTo>
                  <a:lnTo>
                    <a:pt x="13896" y="21192"/>
                  </a:lnTo>
                  <a:lnTo>
                    <a:pt x="14179" y="21026"/>
                  </a:lnTo>
                  <a:lnTo>
                    <a:pt x="14444" y="20839"/>
                  </a:lnTo>
                  <a:lnTo>
                    <a:pt x="14576" y="20641"/>
                  </a:lnTo>
                  <a:lnTo>
                    <a:pt x="14727" y="20431"/>
                  </a:lnTo>
                  <a:lnTo>
                    <a:pt x="14765" y="20200"/>
                  </a:lnTo>
                  <a:lnTo>
                    <a:pt x="14802" y="19991"/>
                  </a:lnTo>
                  <a:lnTo>
                    <a:pt x="14727" y="19759"/>
                  </a:lnTo>
                  <a:lnTo>
                    <a:pt x="14613" y="19550"/>
                  </a:lnTo>
                  <a:lnTo>
                    <a:pt x="14444" y="19307"/>
                  </a:lnTo>
                  <a:lnTo>
                    <a:pt x="14217" y="19098"/>
                  </a:lnTo>
                  <a:lnTo>
                    <a:pt x="13934" y="18911"/>
                  </a:lnTo>
                  <a:lnTo>
                    <a:pt x="13669" y="18745"/>
                  </a:lnTo>
                  <a:lnTo>
                    <a:pt x="13462" y="18547"/>
                  </a:lnTo>
                  <a:lnTo>
                    <a:pt x="13311" y="18337"/>
                  </a:lnTo>
                  <a:lnTo>
                    <a:pt x="13197" y="18150"/>
                  </a:lnTo>
                  <a:lnTo>
                    <a:pt x="13122" y="17941"/>
                  </a:lnTo>
                  <a:lnTo>
                    <a:pt x="13122" y="17720"/>
                  </a:lnTo>
                  <a:lnTo>
                    <a:pt x="13122" y="17533"/>
                  </a:lnTo>
                  <a:lnTo>
                    <a:pt x="13197" y="17346"/>
                  </a:lnTo>
                  <a:lnTo>
                    <a:pt x="13273" y="17158"/>
                  </a:lnTo>
                  <a:lnTo>
                    <a:pt x="13386" y="16982"/>
                  </a:lnTo>
                  <a:lnTo>
                    <a:pt x="13537" y="16839"/>
                  </a:lnTo>
                  <a:lnTo>
                    <a:pt x="13707" y="16706"/>
                  </a:lnTo>
                  <a:lnTo>
                    <a:pt x="13896" y="16607"/>
                  </a:lnTo>
                  <a:lnTo>
                    <a:pt x="14104" y="16519"/>
                  </a:lnTo>
                  <a:lnTo>
                    <a:pt x="14330" y="16453"/>
                  </a:lnTo>
                  <a:lnTo>
                    <a:pt x="14538" y="16431"/>
                  </a:lnTo>
                  <a:lnTo>
                    <a:pt x="14897" y="16453"/>
                  </a:lnTo>
                  <a:lnTo>
                    <a:pt x="15406" y="16497"/>
                  </a:lnTo>
                  <a:lnTo>
                    <a:pt x="16105" y="16541"/>
                  </a:lnTo>
                  <a:lnTo>
                    <a:pt x="16898" y="16607"/>
                  </a:lnTo>
                  <a:lnTo>
                    <a:pt x="17804" y="16651"/>
                  </a:lnTo>
                  <a:lnTo>
                    <a:pt x="18786" y="16684"/>
                  </a:lnTo>
                  <a:lnTo>
                    <a:pt x="19844" y="16728"/>
                  </a:lnTo>
                  <a:lnTo>
                    <a:pt x="20920" y="16751"/>
                  </a:lnTo>
                  <a:lnTo>
                    <a:pt x="21109" y="16497"/>
                  </a:lnTo>
                  <a:lnTo>
                    <a:pt x="21241" y="16222"/>
                  </a:lnTo>
                  <a:lnTo>
                    <a:pt x="21392" y="15946"/>
                  </a:lnTo>
                  <a:lnTo>
                    <a:pt x="21467" y="15648"/>
                  </a:lnTo>
                  <a:lnTo>
                    <a:pt x="21543" y="15351"/>
                  </a:lnTo>
                  <a:lnTo>
                    <a:pt x="21618" y="15042"/>
                  </a:lnTo>
                  <a:lnTo>
                    <a:pt x="21618" y="14745"/>
                  </a:lnTo>
                  <a:lnTo>
                    <a:pt x="21618" y="14447"/>
                  </a:lnTo>
                  <a:lnTo>
                    <a:pt x="21618" y="14150"/>
                  </a:lnTo>
                  <a:lnTo>
                    <a:pt x="21581" y="13852"/>
                  </a:lnTo>
                  <a:lnTo>
                    <a:pt x="21505" y="13577"/>
                  </a:lnTo>
                  <a:lnTo>
                    <a:pt x="21430" y="13301"/>
                  </a:lnTo>
                  <a:lnTo>
                    <a:pt x="21354" y="13048"/>
                  </a:lnTo>
                  <a:lnTo>
                    <a:pt x="21241" y="12816"/>
                  </a:lnTo>
                  <a:lnTo>
                    <a:pt x="21146" y="12607"/>
                  </a:lnTo>
                  <a:lnTo>
                    <a:pt x="21033" y="12431"/>
                  </a:lnTo>
                  <a:lnTo>
                    <a:pt x="20920" y="12265"/>
                  </a:lnTo>
                  <a:lnTo>
                    <a:pt x="20769" y="12144"/>
                  </a:lnTo>
                  <a:lnTo>
                    <a:pt x="20637" y="12034"/>
                  </a:lnTo>
                  <a:lnTo>
                    <a:pt x="20486" y="11946"/>
                  </a:lnTo>
                  <a:lnTo>
                    <a:pt x="20297" y="11891"/>
                  </a:lnTo>
                  <a:lnTo>
                    <a:pt x="20165" y="11846"/>
                  </a:lnTo>
                  <a:lnTo>
                    <a:pt x="19976" y="11824"/>
                  </a:lnTo>
                  <a:lnTo>
                    <a:pt x="19806" y="11802"/>
                  </a:lnTo>
                  <a:lnTo>
                    <a:pt x="19390" y="11824"/>
                  </a:lnTo>
                  <a:lnTo>
                    <a:pt x="18956" y="11891"/>
                  </a:lnTo>
                  <a:lnTo>
                    <a:pt x="18503" y="11968"/>
                  </a:lnTo>
                  <a:lnTo>
                    <a:pt x="17993" y="12078"/>
                  </a:lnTo>
                  <a:lnTo>
                    <a:pt x="17653" y="12144"/>
                  </a:lnTo>
                  <a:lnTo>
                    <a:pt x="17332" y="12199"/>
                  </a:lnTo>
                  <a:lnTo>
                    <a:pt x="17049" y="12221"/>
                  </a:lnTo>
                  <a:lnTo>
                    <a:pt x="16747" y="12243"/>
                  </a:lnTo>
                  <a:lnTo>
                    <a:pt x="16464" y="12243"/>
                  </a:lnTo>
                  <a:lnTo>
                    <a:pt x="16218" y="12243"/>
                  </a:lnTo>
                  <a:lnTo>
                    <a:pt x="15992" y="12221"/>
                  </a:lnTo>
                  <a:lnTo>
                    <a:pt x="15746" y="12199"/>
                  </a:lnTo>
                  <a:lnTo>
                    <a:pt x="15520" y="12155"/>
                  </a:lnTo>
                  <a:lnTo>
                    <a:pt x="15350" y="12122"/>
                  </a:lnTo>
                  <a:lnTo>
                    <a:pt x="15161" y="12056"/>
                  </a:lnTo>
                  <a:lnTo>
                    <a:pt x="14972" y="11990"/>
                  </a:lnTo>
                  <a:lnTo>
                    <a:pt x="14689" y="11846"/>
                  </a:lnTo>
                  <a:lnTo>
                    <a:pt x="14444" y="11670"/>
                  </a:lnTo>
                  <a:lnTo>
                    <a:pt x="14255" y="11483"/>
                  </a:lnTo>
                  <a:lnTo>
                    <a:pt x="14104" y="11295"/>
                  </a:lnTo>
                  <a:lnTo>
                    <a:pt x="14028" y="11086"/>
                  </a:lnTo>
                  <a:lnTo>
                    <a:pt x="13972" y="10888"/>
                  </a:lnTo>
                  <a:lnTo>
                    <a:pt x="13972" y="10700"/>
                  </a:lnTo>
                  <a:lnTo>
                    <a:pt x="14009" y="10513"/>
                  </a:lnTo>
                  <a:lnTo>
                    <a:pt x="14066" y="10359"/>
                  </a:lnTo>
                  <a:lnTo>
                    <a:pt x="14179" y="10215"/>
                  </a:lnTo>
                  <a:lnTo>
                    <a:pt x="14406" y="10006"/>
                  </a:lnTo>
                  <a:lnTo>
                    <a:pt x="14651" y="9830"/>
                  </a:lnTo>
                  <a:lnTo>
                    <a:pt x="14878" y="9686"/>
                  </a:lnTo>
                  <a:lnTo>
                    <a:pt x="15123" y="9554"/>
                  </a:lnTo>
                  <a:lnTo>
                    <a:pt x="15350" y="9477"/>
                  </a:lnTo>
                  <a:lnTo>
                    <a:pt x="15558" y="9411"/>
                  </a:lnTo>
                  <a:lnTo>
                    <a:pt x="15803" y="9345"/>
                  </a:lnTo>
                  <a:lnTo>
                    <a:pt x="16030" y="9323"/>
                  </a:lnTo>
                  <a:lnTo>
                    <a:pt x="16256" y="9301"/>
                  </a:lnTo>
                  <a:lnTo>
                    <a:pt x="16464" y="9323"/>
                  </a:lnTo>
                  <a:lnTo>
                    <a:pt x="16690" y="9345"/>
                  </a:lnTo>
                  <a:lnTo>
                    <a:pt x="16898" y="9367"/>
                  </a:lnTo>
                  <a:lnTo>
                    <a:pt x="17332" y="9477"/>
                  </a:lnTo>
                  <a:lnTo>
                    <a:pt x="17767" y="9598"/>
                  </a:lnTo>
                  <a:lnTo>
                    <a:pt x="18163" y="9731"/>
                  </a:lnTo>
                  <a:lnTo>
                    <a:pt x="18597" y="9874"/>
                  </a:lnTo>
                  <a:lnTo>
                    <a:pt x="18994" y="10006"/>
                  </a:lnTo>
                  <a:lnTo>
                    <a:pt x="19428" y="10083"/>
                  </a:lnTo>
                  <a:lnTo>
                    <a:pt x="19617" y="10127"/>
                  </a:lnTo>
                  <a:lnTo>
                    <a:pt x="19844" y="10149"/>
                  </a:lnTo>
                  <a:lnTo>
                    <a:pt x="20013" y="10149"/>
                  </a:lnTo>
                  <a:lnTo>
                    <a:pt x="20240" y="10127"/>
                  </a:lnTo>
                  <a:lnTo>
                    <a:pt x="20410" y="10105"/>
                  </a:lnTo>
                  <a:lnTo>
                    <a:pt x="20637" y="10061"/>
                  </a:lnTo>
                  <a:lnTo>
                    <a:pt x="20844" y="9984"/>
                  </a:lnTo>
                  <a:lnTo>
                    <a:pt x="21033" y="9896"/>
                  </a:lnTo>
                  <a:lnTo>
                    <a:pt x="21146" y="9830"/>
                  </a:lnTo>
                  <a:lnTo>
                    <a:pt x="21203" y="9753"/>
                  </a:lnTo>
                  <a:lnTo>
                    <a:pt x="21279" y="9642"/>
                  </a:lnTo>
                  <a:lnTo>
                    <a:pt x="21354" y="9521"/>
                  </a:lnTo>
                  <a:lnTo>
                    <a:pt x="21430" y="9246"/>
                  </a:lnTo>
                  <a:lnTo>
                    <a:pt x="21430" y="8904"/>
                  </a:lnTo>
                  <a:lnTo>
                    <a:pt x="21430" y="8540"/>
                  </a:lnTo>
                  <a:lnTo>
                    <a:pt x="21392" y="8144"/>
                  </a:lnTo>
                  <a:lnTo>
                    <a:pt x="21354" y="7714"/>
                  </a:lnTo>
                  <a:lnTo>
                    <a:pt x="21279" y="7295"/>
                  </a:lnTo>
                  <a:lnTo>
                    <a:pt x="21146" y="6446"/>
                  </a:lnTo>
                  <a:lnTo>
                    <a:pt x="20995" y="5686"/>
                  </a:lnTo>
                  <a:lnTo>
                    <a:pt x="20958" y="5366"/>
                  </a:lnTo>
                  <a:lnTo>
                    <a:pt x="20958" y="5091"/>
                  </a:lnTo>
                  <a:lnTo>
                    <a:pt x="20958" y="4860"/>
                  </a:lnTo>
                  <a:lnTo>
                    <a:pt x="21033" y="4716"/>
                  </a:lnTo>
                  <a:lnTo>
                    <a:pt x="20637" y="4860"/>
                  </a:lnTo>
                  <a:lnTo>
                    <a:pt x="20127" y="4992"/>
                  </a:lnTo>
                  <a:lnTo>
                    <a:pt x="19617" y="5069"/>
                  </a:lnTo>
                  <a:lnTo>
                    <a:pt x="19032" y="5157"/>
                  </a:lnTo>
                  <a:lnTo>
                    <a:pt x="18465" y="5201"/>
                  </a:lnTo>
                  <a:lnTo>
                    <a:pt x="17842" y="5245"/>
                  </a:lnTo>
                  <a:lnTo>
                    <a:pt x="17219" y="5267"/>
                  </a:lnTo>
                  <a:lnTo>
                    <a:pt x="16615" y="5267"/>
                  </a:lnTo>
                  <a:lnTo>
                    <a:pt x="15992" y="5245"/>
                  </a:lnTo>
                  <a:lnTo>
                    <a:pt x="15369" y="5201"/>
                  </a:lnTo>
                  <a:lnTo>
                    <a:pt x="14840" y="5157"/>
                  </a:lnTo>
                  <a:lnTo>
                    <a:pt x="14293" y="5091"/>
                  </a:lnTo>
                  <a:lnTo>
                    <a:pt x="13783" y="5014"/>
                  </a:lnTo>
                  <a:lnTo>
                    <a:pt x="13386" y="4926"/>
                  </a:lnTo>
                  <a:lnTo>
                    <a:pt x="13027" y="4815"/>
                  </a:lnTo>
                  <a:lnTo>
                    <a:pt x="12725" y="4716"/>
                  </a:lnTo>
                  <a:lnTo>
                    <a:pt x="12480" y="4606"/>
                  </a:lnTo>
                  <a:lnTo>
                    <a:pt x="12291" y="4496"/>
                  </a:lnTo>
                  <a:lnTo>
                    <a:pt x="12197" y="4397"/>
                  </a:lnTo>
                  <a:lnTo>
                    <a:pt x="12083" y="4286"/>
                  </a:lnTo>
                  <a:lnTo>
                    <a:pt x="12046" y="4187"/>
                  </a:lnTo>
                  <a:lnTo>
                    <a:pt x="12008" y="4077"/>
                  </a:lnTo>
                  <a:lnTo>
                    <a:pt x="12046" y="3967"/>
                  </a:lnTo>
                  <a:lnTo>
                    <a:pt x="12121" y="3868"/>
                  </a:lnTo>
                  <a:lnTo>
                    <a:pt x="12197" y="3735"/>
                  </a:lnTo>
                  <a:lnTo>
                    <a:pt x="12291" y="3614"/>
                  </a:lnTo>
                  <a:lnTo>
                    <a:pt x="12442" y="3482"/>
                  </a:lnTo>
                  <a:lnTo>
                    <a:pt x="12631" y="3361"/>
                  </a:lnTo>
                  <a:lnTo>
                    <a:pt x="13065" y="3085"/>
                  </a:lnTo>
                  <a:lnTo>
                    <a:pt x="13537" y="2766"/>
                  </a:lnTo>
                  <a:lnTo>
                    <a:pt x="13783" y="2578"/>
                  </a:lnTo>
                  <a:lnTo>
                    <a:pt x="13934" y="2380"/>
                  </a:lnTo>
                  <a:lnTo>
                    <a:pt x="14028" y="2171"/>
                  </a:lnTo>
                  <a:lnTo>
                    <a:pt x="14104" y="1961"/>
                  </a:lnTo>
                  <a:lnTo>
                    <a:pt x="14104" y="1730"/>
                  </a:lnTo>
                  <a:lnTo>
                    <a:pt x="14066" y="1498"/>
                  </a:lnTo>
                  <a:lnTo>
                    <a:pt x="13972" y="1267"/>
                  </a:lnTo>
                  <a:lnTo>
                    <a:pt x="13820" y="1057"/>
                  </a:lnTo>
                  <a:lnTo>
                    <a:pt x="13594" y="837"/>
                  </a:lnTo>
                  <a:lnTo>
                    <a:pt x="13386" y="628"/>
                  </a:lnTo>
                  <a:lnTo>
                    <a:pt x="13103" y="462"/>
                  </a:lnTo>
                  <a:lnTo>
                    <a:pt x="12763" y="308"/>
                  </a:lnTo>
                  <a:lnTo>
                    <a:pt x="12404" y="187"/>
                  </a:lnTo>
                  <a:lnTo>
                    <a:pt x="12008" y="77"/>
                  </a:lnTo>
                  <a:lnTo>
                    <a:pt x="11574" y="33"/>
                  </a:lnTo>
                  <a:lnTo>
                    <a:pt x="11102" y="11"/>
                  </a:lnTo>
                  <a:lnTo>
                    <a:pt x="10667" y="11"/>
                  </a:lnTo>
                  <a:lnTo>
                    <a:pt x="10233" y="77"/>
                  </a:lnTo>
                  <a:lnTo>
                    <a:pt x="9837" y="187"/>
                  </a:lnTo>
                  <a:lnTo>
                    <a:pt x="9440" y="286"/>
                  </a:lnTo>
                  <a:lnTo>
                    <a:pt x="9062" y="462"/>
                  </a:lnTo>
                  <a:lnTo>
                    <a:pt x="8741" y="628"/>
                  </a:lnTo>
                  <a:lnTo>
                    <a:pt x="8458" y="815"/>
                  </a:lnTo>
                  <a:lnTo>
                    <a:pt x="8232" y="1035"/>
                  </a:lnTo>
                  <a:lnTo>
                    <a:pt x="8062" y="1245"/>
                  </a:lnTo>
                  <a:lnTo>
                    <a:pt x="7911" y="1476"/>
                  </a:lnTo>
                  <a:lnTo>
                    <a:pt x="7835" y="1708"/>
                  </a:lnTo>
                  <a:lnTo>
                    <a:pt x="7797" y="1961"/>
                  </a:lnTo>
                  <a:lnTo>
                    <a:pt x="7835" y="2193"/>
                  </a:lnTo>
                  <a:lnTo>
                    <a:pt x="7948" y="2402"/>
                  </a:lnTo>
                  <a:lnTo>
                    <a:pt x="8062" y="2534"/>
                  </a:lnTo>
                  <a:lnTo>
                    <a:pt x="8175" y="2644"/>
                  </a:lnTo>
                  <a:lnTo>
                    <a:pt x="8269" y="2744"/>
                  </a:lnTo>
                  <a:lnTo>
                    <a:pt x="8420" y="2832"/>
                  </a:lnTo>
                  <a:lnTo>
                    <a:pt x="8704" y="3019"/>
                  </a:lnTo>
                  <a:lnTo>
                    <a:pt x="8968" y="3206"/>
                  </a:lnTo>
                  <a:lnTo>
                    <a:pt x="9138" y="3405"/>
                  </a:lnTo>
                  <a:lnTo>
                    <a:pt x="9327" y="3570"/>
                  </a:lnTo>
                  <a:lnTo>
                    <a:pt x="9440" y="3735"/>
                  </a:lnTo>
                  <a:lnTo>
                    <a:pt x="9516" y="3890"/>
                  </a:lnTo>
                  <a:lnTo>
                    <a:pt x="9534" y="4033"/>
                  </a:lnTo>
                  <a:lnTo>
                    <a:pt x="9534" y="4165"/>
                  </a:lnTo>
                  <a:lnTo>
                    <a:pt x="9516" y="4286"/>
                  </a:lnTo>
                  <a:lnTo>
                    <a:pt x="9440" y="4397"/>
                  </a:lnTo>
                  <a:lnTo>
                    <a:pt x="9327" y="4496"/>
                  </a:lnTo>
                  <a:lnTo>
                    <a:pt x="9176" y="4562"/>
                  </a:lnTo>
                  <a:lnTo>
                    <a:pt x="9006" y="4628"/>
                  </a:lnTo>
                  <a:lnTo>
                    <a:pt x="8779" y="4694"/>
                  </a:lnTo>
                  <a:lnTo>
                    <a:pt x="8534" y="4716"/>
                  </a:lnTo>
                  <a:lnTo>
                    <a:pt x="8232" y="4716"/>
                  </a:lnTo>
                  <a:lnTo>
                    <a:pt x="7118" y="4738"/>
                  </a:lnTo>
                  <a:lnTo>
                    <a:pt x="5947" y="4771"/>
                  </a:lnTo>
                  <a:lnTo>
                    <a:pt x="4795" y="4815"/>
                  </a:lnTo>
                  <a:lnTo>
                    <a:pt x="3681" y="4860"/>
                  </a:lnTo>
                  <a:lnTo>
                    <a:pt x="2662" y="4882"/>
                  </a:lnTo>
                  <a:lnTo>
                    <a:pt x="1755" y="4882"/>
                  </a:lnTo>
                  <a:lnTo>
                    <a:pt x="1359" y="4860"/>
                  </a:lnTo>
                  <a:lnTo>
                    <a:pt x="981" y="4837"/>
                  </a:lnTo>
                  <a:lnTo>
                    <a:pt x="698" y="4771"/>
                  </a:lnTo>
                  <a:lnTo>
                    <a:pt x="453" y="4716"/>
                  </a:lnTo>
                  <a:lnTo>
                    <a:pt x="453" y="5322"/>
                  </a:lnTo>
                  <a:lnTo>
                    <a:pt x="453" y="6083"/>
                  </a:lnTo>
                  <a:lnTo>
                    <a:pt x="453" y="6909"/>
                  </a:lnTo>
                  <a:lnTo>
                    <a:pt x="453" y="7780"/>
                  </a:lnTo>
                  <a:lnTo>
                    <a:pt x="453" y="8606"/>
                  </a:lnTo>
                  <a:lnTo>
                    <a:pt x="453" y="9345"/>
                  </a:lnTo>
                  <a:lnTo>
                    <a:pt x="453" y="9918"/>
                  </a:lnTo>
                  <a:lnTo>
                    <a:pt x="453" y="10282"/>
                  </a:lnTo>
                  <a:lnTo>
                    <a:pt x="490" y="10381"/>
                  </a:lnTo>
                  <a:lnTo>
                    <a:pt x="547" y="10491"/>
                  </a:lnTo>
                  <a:lnTo>
                    <a:pt x="660" y="10590"/>
                  </a:lnTo>
                  <a:lnTo>
                    <a:pt x="811" y="10700"/>
                  </a:lnTo>
                  <a:lnTo>
                    <a:pt x="981" y="10811"/>
                  </a:lnTo>
                  <a:lnTo>
                    <a:pt x="1208" y="10888"/>
                  </a:lnTo>
                  <a:lnTo>
                    <a:pt x="1453" y="10954"/>
                  </a:lnTo>
                  <a:lnTo>
                    <a:pt x="1718" y="11020"/>
                  </a:lnTo>
                  <a:lnTo>
                    <a:pt x="1963" y="11064"/>
                  </a:lnTo>
                  <a:lnTo>
                    <a:pt x="2265" y="11086"/>
                  </a:lnTo>
                  <a:lnTo>
                    <a:pt x="2548" y="11064"/>
                  </a:lnTo>
                  <a:lnTo>
                    <a:pt x="2794" y="11042"/>
                  </a:lnTo>
                  <a:lnTo>
                    <a:pt x="3096" y="10976"/>
                  </a:lnTo>
                  <a:lnTo>
                    <a:pt x="3341" y="10888"/>
                  </a:lnTo>
                  <a:lnTo>
                    <a:pt x="3606" y="10766"/>
                  </a:lnTo>
                  <a:lnTo>
                    <a:pt x="3813" y="10590"/>
                  </a:lnTo>
                  <a:close/>
                </a:path>
              </a:pathLst>
            </a:custGeom>
            <a:solidFill>
              <a:schemeClr val="accent3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758666" y="3911025"/>
              <a:ext cx="97084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chemeClr val="bg1"/>
                  </a:solidFill>
                </a:rPr>
                <a:t>Generate</a:t>
              </a:r>
              <a:br>
                <a:rPr lang="en-US" sz="1600" b="1" dirty="0" smtClean="0">
                  <a:solidFill>
                    <a:schemeClr val="bg1"/>
                  </a:solidFill>
                </a:rPr>
              </a:br>
              <a:r>
                <a:rPr lang="en-US" sz="1600" b="1" dirty="0" smtClean="0">
                  <a:solidFill>
                    <a:schemeClr val="bg1"/>
                  </a:solidFill>
                </a:rPr>
                <a:t>publicity</a:t>
              </a:r>
              <a:endParaRPr lang="en-US" sz="1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" name="Group 23"/>
          <p:cNvGrpSpPr/>
          <p:nvPr/>
        </p:nvGrpSpPr>
        <p:grpSpPr>
          <a:xfrm>
            <a:off x="3773917" y="2249799"/>
            <a:ext cx="2855483" cy="1665534"/>
            <a:chOff x="3810000" y="2249799"/>
            <a:chExt cx="2855483" cy="1665534"/>
          </a:xfrm>
          <a:solidFill>
            <a:schemeClr val="accent6"/>
          </a:solidFill>
        </p:grpSpPr>
        <p:sp>
          <p:nvSpPr>
            <p:cNvPr id="14" name="Puzzle1"/>
            <p:cNvSpPr>
              <a:spLocks noEditPoints="1" noChangeArrowheads="1"/>
            </p:cNvSpPr>
            <p:nvPr/>
          </p:nvSpPr>
          <p:spPr bwMode="auto">
            <a:xfrm>
              <a:off x="3810000" y="2249799"/>
              <a:ext cx="2855483" cy="1665534"/>
            </a:xfrm>
            <a:custGeom>
              <a:avLst/>
              <a:gdLst>
                <a:gd name="T0" fmla="*/ 16740 w 21600"/>
                <a:gd name="T1" fmla="*/ 21078 h 21600"/>
                <a:gd name="T2" fmla="*/ 16976 w 21600"/>
                <a:gd name="T3" fmla="*/ 521 h 21600"/>
                <a:gd name="T4" fmla="*/ 4725 w 21600"/>
                <a:gd name="T5" fmla="*/ 856 h 21600"/>
                <a:gd name="T6" fmla="*/ 5040 w 21600"/>
                <a:gd name="T7" fmla="*/ 21004 h 21600"/>
                <a:gd name="T8" fmla="*/ 10811 w 21600"/>
                <a:gd name="T9" fmla="*/ 12885 h 21600"/>
                <a:gd name="T10" fmla="*/ 10845 w 21600"/>
                <a:gd name="T11" fmla="*/ 8714 h 21600"/>
                <a:gd name="T12" fmla="*/ 21600 w 21600"/>
                <a:gd name="T13" fmla="*/ 10000 h 21600"/>
                <a:gd name="T14" fmla="*/ 56 w 21600"/>
                <a:gd name="T15" fmla="*/ 10000 h 21600"/>
                <a:gd name="T16" fmla="*/ 6086 w 21600"/>
                <a:gd name="T17" fmla="*/ 2569 h 21600"/>
                <a:gd name="T18" fmla="*/ 16132 w 21600"/>
                <a:gd name="T19" fmla="*/ 19552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9360" y="20836"/>
                  </a:moveTo>
                  <a:lnTo>
                    <a:pt x="9528" y="20836"/>
                  </a:lnTo>
                  <a:lnTo>
                    <a:pt x="9686" y="20762"/>
                  </a:lnTo>
                  <a:lnTo>
                    <a:pt x="9810" y="20687"/>
                  </a:lnTo>
                  <a:lnTo>
                    <a:pt x="9922" y="20575"/>
                  </a:lnTo>
                  <a:lnTo>
                    <a:pt x="10012" y="20426"/>
                  </a:lnTo>
                  <a:lnTo>
                    <a:pt x="10068" y="20296"/>
                  </a:lnTo>
                  <a:lnTo>
                    <a:pt x="10113" y="20110"/>
                  </a:lnTo>
                  <a:lnTo>
                    <a:pt x="10136" y="19905"/>
                  </a:lnTo>
                  <a:lnTo>
                    <a:pt x="10136" y="19682"/>
                  </a:lnTo>
                  <a:lnTo>
                    <a:pt x="10113" y="19440"/>
                  </a:lnTo>
                  <a:lnTo>
                    <a:pt x="10068" y="19142"/>
                  </a:lnTo>
                  <a:lnTo>
                    <a:pt x="10012" y="18900"/>
                  </a:lnTo>
                  <a:lnTo>
                    <a:pt x="9900" y="18620"/>
                  </a:lnTo>
                  <a:lnTo>
                    <a:pt x="9787" y="18285"/>
                  </a:lnTo>
                  <a:lnTo>
                    <a:pt x="9641" y="17968"/>
                  </a:lnTo>
                  <a:lnTo>
                    <a:pt x="9472" y="17652"/>
                  </a:lnTo>
                  <a:lnTo>
                    <a:pt x="9382" y="17466"/>
                  </a:lnTo>
                  <a:lnTo>
                    <a:pt x="9315" y="17298"/>
                  </a:lnTo>
                  <a:lnTo>
                    <a:pt x="9258" y="17112"/>
                  </a:lnTo>
                  <a:lnTo>
                    <a:pt x="9191" y="16926"/>
                  </a:lnTo>
                  <a:lnTo>
                    <a:pt x="9123" y="16535"/>
                  </a:lnTo>
                  <a:lnTo>
                    <a:pt x="9101" y="16144"/>
                  </a:lnTo>
                  <a:lnTo>
                    <a:pt x="9101" y="15753"/>
                  </a:lnTo>
                  <a:lnTo>
                    <a:pt x="9168" y="15362"/>
                  </a:lnTo>
                  <a:lnTo>
                    <a:pt x="9236" y="14971"/>
                  </a:lnTo>
                  <a:lnTo>
                    <a:pt x="9360" y="14580"/>
                  </a:lnTo>
                  <a:lnTo>
                    <a:pt x="9495" y="14244"/>
                  </a:lnTo>
                  <a:lnTo>
                    <a:pt x="9663" y="13891"/>
                  </a:lnTo>
                  <a:lnTo>
                    <a:pt x="9855" y="13611"/>
                  </a:lnTo>
                  <a:lnTo>
                    <a:pt x="10068" y="13351"/>
                  </a:lnTo>
                  <a:lnTo>
                    <a:pt x="10293" y="13146"/>
                  </a:lnTo>
                  <a:lnTo>
                    <a:pt x="10552" y="12997"/>
                  </a:lnTo>
                  <a:lnTo>
                    <a:pt x="10811" y="12885"/>
                  </a:lnTo>
                  <a:lnTo>
                    <a:pt x="11069" y="12866"/>
                  </a:lnTo>
                  <a:lnTo>
                    <a:pt x="11351" y="12885"/>
                  </a:lnTo>
                  <a:lnTo>
                    <a:pt x="11610" y="12997"/>
                  </a:lnTo>
                  <a:lnTo>
                    <a:pt x="11846" y="13183"/>
                  </a:lnTo>
                  <a:lnTo>
                    <a:pt x="12060" y="13388"/>
                  </a:lnTo>
                  <a:lnTo>
                    <a:pt x="12251" y="13648"/>
                  </a:lnTo>
                  <a:lnTo>
                    <a:pt x="12419" y="13928"/>
                  </a:lnTo>
                  <a:lnTo>
                    <a:pt x="12555" y="14244"/>
                  </a:lnTo>
                  <a:lnTo>
                    <a:pt x="12690" y="14617"/>
                  </a:lnTo>
                  <a:lnTo>
                    <a:pt x="12768" y="15008"/>
                  </a:lnTo>
                  <a:lnTo>
                    <a:pt x="12836" y="15399"/>
                  </a:lnTo>
                  <a:lnTo>
                    <a:pt x="12858" y="15753"/>
                  </a:lnTo>
                  <a:lnTo>
                    <a:pt x="12858" y="16144"/>
                  </a:lnTo>
                  <a:lnTo>
                    <a:pt x="12813" y="16535"/>
                  </a:lnTo>
                  <a:lnTo>
                    <a:pt x="12746" y="16888"/>
                  </a:lnTo>
                  <a:lnTo>
                    <a:pt x="12667" y="17224"/>
                  </a:lnTo>
                  <a:lnTo>
                    <a:pt x="12510" y="17503"/>
                  </a:lnTo>
                  <a:lnTo>
                    <a:pt x="12228" y="18043"/>
                  </a:lnTo>
                  <a:lnTo>
                    <a:pt x="11970" y="18546"/>
                  </a:lnTo>
                  <a:lnTo>
                    <a:pt x="11868" y="18751"/>
                  </a:lnTo>
                  <a:lnTo>
                    <a:pt x="11778" y="18974"/>
                  </a:lnTo>
                  <a:lnTo>
                    <a:pt x="11711" y="19179"/>
                  </a:lnTo>
                  <a:lnTo>
                    <a:pt x="11666" y="19365"/>
                  </a:lnTo>
                  <a:lnTo>
                    <a:pt x="11632" y="19570"/>
                  </a:lnTo>
                  <a:lnTo>
                    <a:pt x="11632" y="19756"/>
                  </a:lnTo>
                  <a:lnTo>
                    <a:pt x="11632" y="19942"/>
                  </a:lnTo>
                  <a:lnTo>
                    <a:pt x="11643" y="20110"/>
                  </a:lnTo>
                  <a:lnTo>
                    <a:pt x="11711" y="20296"/>
                  </a:lnTo>
                  <a:lnTo>
                    <a:pt x="11801" y="20464"/>
                  </a:lnTo>
                  <a:lnTo>
                    <a:pt x="11891" y="20650"/>
                  </a:lnTo>
                  <a:lnTo>
                    <a:pt x="12037" y="20836"/>
                  </a:lnTo>
                  <a:lnTo>
                    <a:pt x="12206" y="21004"/>
                  </a:lnTo>
                  <a:lnTo>
                    <a:pt x="12419" y="21190"/>
                  </a:lnTo>
                  <a:lnTo>
                    <a:pt x="12667" y="21320"/>
                  </a:lnTo>
                  <a:lnTo>
                    <a:pt x="12960" y="21432"/>
                  </a:lnTo>
                  <a:lnTo>
                    <a:pt x="13286" y="21544"/>
                  </a:lnTo>
                  <a:lnTo>
                    <a:pt x="13612" y="21655"/>
                  </a:lnTo>
                  <a:lnTo>
                    <a:pt x="13983" y="21693"/>
                  </a:lnTo>
                  <a:lnTo>
                    <a:pt x="14343" y="21730"/>
                  </a:lnTo>
                  <a:lnTo>
                    <a:pt x="14715" y="21730"/>
                  </a:lnTo>
                  <a:lnTo>
                    <a:pt x="15075" y="21730"/>
                  </a:lnTo>
                  <a:lnTo>
                    <a:pt x="15446" y="21655"/>
                  </a:lnTo>
                  <a:lnTo>
                    <a:pt x="15794" y="21581"/>
                  </a:lnTo>
                  <a:lnTo>
                    <a:pt x="16132" y="21432"/>
                  </a:lnTo>
                  <a:lnTo>
                    <a:pt x="16458" y="21302"/>
                  </a:lnTo>
                  <a:lnTo>
                    <a:pt x="16740" y="21078"/>
                  </a:lnTo>
                  <a:lnTo>
                    <a:pt x="16976" y="20836"/>
                  </a:lnTo>
                  <a:lnTo>
                    <a:pt x="17043" y="20650"/>
                  </a:lnTo>
                  <a:lnTo>
                    <a:pt x="17088" y="20426"/>
                  </a:lnTo>
                  <a:lnTo>
                    <a:pt x="17133" y="20222"/>
                  </a:lnTo>
                  <a:lnTo>
                    <a:pt x="17156" y="19980"/>
                  </a:lnTo>
                  <a:lnTo>
                    <a:pt x="17167" y="19477"/>
                  </a:lnTo>
                  <a:lnTo>
                    <a:pt x="17167" y="18974"/>
                  </a:lnTo>
                  <a:lnTo>
                    <a:pt x="17156" y="18397"/>
                  </a:lnTo>
                  <a:lnTo>
                    <a:pt x="17111" y="17820"/>
                  </a:lnTo>
                  <a:lnTo>
                    <a:pt x="17066" y="17261"/>
                  </a:lnTo>
                  <a:lnTo>
                    <a:pt x="16998" y="16646"/>
                  </a:lnTo>
                  <a:lnTo>
                    <a:pt x="16852" y="15511"/>
                  </a:lnTo>
                  <a:lnTo>
                    <a:pt x="16740" y="14393"/>
                  </a:lnTo>
                  <a:lnTo>
                    <a:pt x="16717" y="13928"/>
                  </a:lnTo>
                  <a:lnTo>
                    <a:pt x="16695" y="13462"/>
                  </a:lnTo>
                  <a:lnTo>
                    <a:pt x="16717" y="13071"/>
                  </a:lnTo>
                  <a:lnTo>
                    <a:pt x="16785" y="12755"/>
                  </a:lnTo>
                  <a:lnTo>
                    <a:pt x="16852" y="12419"/>
                  </a:lnTo>
                  <a:lnTo>
                    <a:pt x="16953" y="12140"/>
                  </a:lnTo>
                  <a:lnTo>
                    <a:pt x="17088" y="11898"/>
                  </a:lnTo>
                  <a:lnTo>
                    <a:pt x="17212" y="11675"/>
                  </a:lnTo>
                  <a:lnTo>
                    <a:pt x="17370" y="11470"/>
                  </a:lnTo>
                  <a:lnTo>
                    <a:pt x="17516" y="11284"/>
                  </a:lnTo>
                  <a:lnTo>
                    <a:pt x="17696" y="11135"/>
                  </a:lnTo>
                  <a:lnTo>
                    <a:pt x="17865" y="11042"/>
                  </a:lnTo>
                  <a:lnTo>
                    <a:pt x="18033" y="10930"/>
                  </a:lnTo>
                  <a:lnTo>
                    <a:pt x="18213" y="10893"/>
                  </a:lnTo>
                  <a:lnTo>
                    <a:pt x="18382" y="10893"/>
                  </a:lnTo>
                  <a:lnTo>
                    <a:pt x="18551" y="10967"/>
                  </a:lnTo>
                  <a:lnTo>
                    <a:pt x="18708" y="11042"/>
                  </a:lnTo>
                  <a:lnTo>
                    <a:pt x="18855" y="11172"/>
                  </a:lnTo>
                  <a:lnTo>
                    <a:pt x="19012" y="11358"/>
                  </a:lnTo>
                  <a:lnTo>
                    <a:pt x="19136" y="11600"/>
                  </a:lnTo>
                  <a:lnTo>
                    <a:pt x="19271" y="11861"/>
                  </a:lnTo>
                  <a:lnTo>
                    <a:pt x="19440" y="12028"/>
                  </a:lnTo>
                  <a:lnTo>
                    <a:pt x="19608" y="12177"/>
                  </a:lnTo>
                  <a:lnTo>
                    <a:pt x="19822" y="12289"/>
                  </a:lnTo>
                  <a:lnTo>
                    <a:pt x="20025" y="12289"/>
                  </a:lnTo>
                  <a:lnTo>
                    <a:pt x="20238" y="12289"/>
                  </a:lnTo>
                  <a:lnTo>
                    <a:pt x="20452" y="12215"/>
                  </a:lnTo>
                  <a:lnTo>
                    <a:pt x="20643" y="12103"/>
                  </a:lnTo>
                  <a:lnTo>
                    <a:pt x="20846" y="11973"/>
                  </a:lnTo>
                  <a:lnTo>
                    <a:pt x="21037" y="11786"/>
                  </a:lnTo>
                  <a:lnTo>
                    <a:pt x="21206" y="11563"/>
                  </a:lnTo>
                  <a:lnTo>
                    <a:pt x="21363" y="11321"/>
                  </a:lnTo>
                  <a:lnTo>
                    <a:pt x="21465" y="11079"/>
                  </a:lnTo>
                  <a:lnTo>
                    <a:pt x="21577" y="10744"/>
                  </a:lnTo>
                  <a:lnTo>
                    <a:pt x="21622" y="10427"/>
                  </a:lnTo>
                  <a:lnTo>
                    <a:pt x="21645" y="10111"/>
                  </a:lnTo>
                  <a:lnTo>
                    <a:pt x="21622" y="9608"/>
                  </a:lnTo>
                  <a:lnTo>
                    <a:pt x="21577" y="9142"/>
                  </a:lnTo>
                  <a:lnTo>
                    <a:pt x="21465" y="8751"/>
                  </a:lnTo>
                  <a:lnTo>
                    <a:pt x="21363" y="8397"/>
                  </a:lnTo>
                  <a:lnTo>
                    <a:pt x="21206" y="8062"/>
                  </a:lnTo>
                  <a:lnTo>
                    <a:pt x="21037" y="7820"/>
                  </a:lnTo>
                  <a:lnTo>
                    <a:pt x="20846" y="7597"/>
                  </a:lnTo>
                  <a:lnTo>
                    <a:pt x="20643" y="7429"/>
                  </a:lnTo>
                  <a:lnTo>
                    <a:pt x="20452" y="7317"/>
                  </a:lnTo>
                  <a:lnTo>
                    <a:pt x="20238" y="7206"/>
                  </a:lnTo>
                  <a:lnTo>
                    <a:pt x="20025" y="7168"/>
                  </a:lnTo>
                  <a:lnTo>
                    <a:pt x="19822" y="7206"/>
                  </a:lnTo>
                  <a:lnTo>
                    <a:pt x="19608" y="7243"/>
                  </a:lnTo>
                  <a:lnTo>
                    <a:pt x="19440" y="7355"/>
                  </a:lnTo>
                  <a:lnTo>
                    <a:pt x="19271" y="7504"/>
                  </a:lnTo>
                  <a:lnTo>
                    <a:pt x="19136" y="7708"/>
                  </a:lnTo>
                  <a:lnTo>
                    <a:pt x="19012" y="7895"/>
                  </a:lnTo>
                  <a:lnTo>
                    <a:pt x="18832" y="8025"/>
                  </a:lnTo>
                  <a:lnTo>
                    <a:pt x="18663" y="8174"/>
                  </a:lnTo>
                  <a:lnTo>
                    <a:pt x="18472" y="8248"/>
                  </a:lnTo>
                  <a:lnTo>
                    <a:pt x="18270" y="8286"/>
                  </a:lnTo>
                  <a:lnTo>
                    <a:pt x="18078" y="8323"/>
                  </a:lnTo>
                  <a:lnTo>
                    <a:pt x="17887" y="8323"/>
                  </a:lnTo>
                  <a:lnTo>
                    <a:pt x="17696" y="8248"/>
                  </a:lnTo>
                  <a:lnTo>
                    <a:pt x="17493" y="8174"/>
                  </a:lnTo>
                  <a:lnTo>
                    <a:pt x="17302" y="8062"/>
                  </a:lnTo>
                  <a:lnTo>
                    <a:pt x="17133" y="7969"/>
                  </a:lnTo>
                  <a:lnTo>
                    <a:pt x="16976" y="7783"/>
                  </a:lnTo>
                  <a:lnTo>
                    <a:pt x="16852" y="7597"/>
                  </a:lnTo>
                  <a:lnTo>
                    <a:pt x="16740" y="7429"/>
                  </a:lnTo>
                  <a:lnTo>
                    <a:pt x="16672" y="7168"/>
                  </a:lnTo>
                  <a:lnTo>
                    <a:pt x="16638" y="6926"/>
                  </a:lnTo>
                  <a:lnTo>
                    <a:pt x="16616" y="6498"/>
                  </a:lnTo>
                  <a:lnTo>
                    <a:pt x="16616" y="5772"/>
                  </a:lnTo>
                  <a:lnTo>
                    <a:pt x="16650" y="4915"/>
                  </a:lnTo>
                  <a:lnTo>
                    <a:pt x="16695" y="3928"/>
                  </a:lnTo>
                  <a:lnTo>
                    <a:pt x="16762" y="2960"/>
                  </a:lnTo>
                  <a:lnTo>
                    <a:pt x="16830" y="1992"/>
                  </a:lnTo>
                  <a:lnTo>
                    <a:pt x="16908" y="1173"/>
                  </a:lnTo>
                  <a:lnTo>
                    <a:pt x="16976" y="521"/>
                  </a:lnTo>
                  <a:lnTo>
                    <a:pt x="16953" y="521"/>
                  </a:lnTo>
                  <a:lnTo>
                    <a:pt x="16931" y="521"/>
                  </a:lnTo>
                  <a:lnTo>
                    <a:pt x="16267" y="484"/>
                  </a:lnTo>
                  <a:lnTo>
                    <a:pt x="15637" y="428"/>
                  </a:lnTo>
                  <a:lnTo>
                    <a:pt x="15063" y="353"/>
                  </a:lnTo>
                  <a:lnTo>
                    <a:pt x="14523" y="279"/>
                  </a:lnTo>
                  <a:lnTo>
                    <a:pt x="14040" y="167"/>
                  </a:lnTo>
                  <a:lnTo>
                    <a:pt x="13635" y="93"/>
                  </a:lnTo>
                  <a:lnTo>
                    <a:pt x="13331" y="18"/>
                  </a:lnTo>
                  <a:lnTo>
                    <a:pt x="13117" y="18"/>
                  </a:lnTo>
                  <a:lnTo>
                    <a:pt x="12982" y="18"/>
                  </a:lnTo>
                  <a:lnTo>
                    <a:pt x="12858" y="130"/>
                  </a:lnTo>
                  <a:lnTo>
                    <a:pt x="12723" y="279"/>
                  </a:lnTo>
                  <a:lnTo>
                    <a:pt x="12622" y="446"/>
                  </a:lnTo>
                  <a:lnTo>
                    <a:pt x="12510" y="670"/>
                  </a:lnTo>
                  <a:lnTo>
                    <a:pt x="12419" y="912"/>
                  </a:lnTo>
                  <a:lnTo>
                    <a:pt x="12363" y="1210"/>
                  </a:lnTo>
                  <a:lnTo>
                    <a:pt x="12318" y="1526"/>
                  </a:lnTo>
                  <a:lnTo>
                    <a:pt x="12273" y="1843"/>
                  </a:lnTo>
                  <a:lnTo>
                    <a:pt x="12251" y="2215"/>
                  </a:lnTo>
                  <a:lnTo>
                    <a:pt x="12273" y="2532"/>
                  </a:lnTo>
                  <a:lnTo>
                    <a:pt x="12318" y="2886"/>
                  </a:lnTo>
                  <a:lnTo>
                    <a:pt x="12386" y="3240"/>
                  </a:lnTo>
                  <a:lnTo>
                    <a:pt x="12464" y="3556"/>
                  </a:lnTo>
                  <a:lnTo>
                    <a:pt x="12577" y="3891"/>
                  </a:lnTo>
                  <a:lnTo>
                    <a:pt x="12746" y="4171"/>
                  </a:lnTo>
                  <a:lnTo>
                    <a:pt x="12926" y="4487"/>
                  </a:lnTo>
                  <a:lnTo>
                    <a:pt x="13050" y="4860"/>
                  </a:lnTo>
                  <a:lnTo>
                    <a:pt x="13162" y="5251"/>
                  </a:lnTo>
                  <a:lnTo>
                    <a:pt x="13218" y="5604"/>
                  </a:lnTo>
                  <a:lnTo>
                    <a:pt x="13263" y="5995"/>
                  </a:lnTo>
                  <a:lnTo>
                    <a:pt x="13241" y="6386"/>
                  </a:lnTo>
                  <a:lnTo>
                    <a:pt x="13218" y="6740"/>
                  </a:lnTo>
                  <a:lnTo>
                    <a:pt x="13139" y="7094"/>
                  </a:lnTo>
                  <a:lnTo>
                    <a:pt x="13050" y="7429"/>
                  </a:lnTo>
                  <a:lnTo>
                    <a:pt x="12903" y="7746"/>
                  </a:lnTo>
                  <a:lnTo>
                    <a:pt x="12723" y="8025"/>
                  </a:lnTo>
                  <a:lnTo>
                    <a:pt x="12532" y="8286"/>
                  </a:lnTo>
                  <a:lnTo>
                    <a:pt x="12318" y="8491"/>
                  </a:lnTo>
                  <a:lnTo>
                    <a:pt x="12060" y="8677"/>
                  </a:lnTo>
                  <a:lnTo>
                    <a:pt x="11756" y="8788"/>
                  </a:lnTo>
                  <a:lnTo>
                    <a:pt x="11452" y="8826"/>
                  </a:lnTo>
                  <a:lnTo>
                    <a:pt x="11283" y="8826"/>
                  </a:lnTo>
                  <a:lnTo>
                    <a:pt x="11126" y="8826"/>
                  </a:lnTo>
                  <a:lnTo>
                    <a:pt x="11002" y="8788"/>
                  </a:lnTo>
                  <a:lnTo>
                    <a:pt x="10845" y="8714"/>
                  </a:lnTo>
                  <a:lnTo>
                    <a:pt x="10721" y="8640"/>
                  </a:lnTo>
                  <a:lnTo>
                    <a:pt x="10608" y="8565"/>
                  </a:lnTo>
                  <a:lnTo>
                    <a:pt x="10485" y="8453"/>
                  </a:lnTo>
                  <a:lnTo>
                    <a:pt x="10372" y="8323"/>
                  </a:lnTo>
                  <a:lnTo>
                    <a:pt x="10181" y="8062"/>
                  </a:lnTo>
                  <a:lnTo>
                    <a:pt x="10035" y="7746"/>
                  </a:lnTo>
                  <a:lnTo>
                    <a:pt x="9900" y="7392"/>
                  </a:lnTo>
                  <a:lnTo>
                    <a:pt x="9787" y="7001"/>
                  </a:lnTo>
                  <a:lnTo>
                    <a:pt x="9731" y="6610"/>
                  </a:lnTo>
                  <a:lnTo>
                    <a:pt x="9686" y="6219"/>
                  </a:lnTo>
                  <a:lnTo>
                    <a:pt x="9663" y="5772"/>
                  </a:lnTo>
                  <a:lnTo>
                    <a:pt x="9686" y="5381"/>
                  </a:lnTo>
                  <a:lnTo>
                    <a:pt x="9753" y="4990"/>
                  </a:lnTo>
                  <a:lnTo>
                    <a:pt x="9832" y="4636"/>
                  </a:lnTo>
                  <a:lnTo>
                    <a:pt x="9945" y="4320"/>
                  </a:lnTo>
                  <a:lnTo>
                    <a:pt x="10068" y="4022"/>
                  </a:lnTo>
                  <a:lnTo>
                    <a:pt x="10203" y="3817"/>
                  </a:lnTo>
                  <a:lnTo>
                    <a:pt x="10316" y="3593"/>
                  </a:lnTo>
                  <a:lnTo>
                    <a:pt x="10395" y="3351"/>
                  </a:lnTo>
                  <a:lnTo>
                    <a:pt x="10462" y="3109"/>
                  </a:lnTo>
                  <a:lnTo>
                    <a:pt x="10507" y="2848"/>
                  </a:lnTo>
                  <a:lnTo>
                    <a:pt x="10530" y="2606"/>
                  </a:lnTo>
                  <a:lnTo>
                    <a:pt x="10507" y="2346"/>
                  </a:lnTo>
                  <a:lnTo>
                    <a:pt x="10462" y="2141"/>
                  </a:lnTo>
                  <a:lnTo>
                    <a:pt x="10395" y="1880"/>
                  </a:lnTo>
                  <a:lnTo>
                    <a:pt x="10293" y="1638"/>
                  </a:lnTo>
                  <a:lnTo>
                    <a:pt x="10158" y="1415"/>
                  </a:lnTo>
                  <a:lnTo>
                    <a:pt x="9967" y="1210"/>
                  </a:lnTo>
                  <a:lnTo>
                    <a:pt x="9753" y="986"/>
                  </a:lnTo>
                  <a:lnTo>
                    <a:pt x="9495" y="819"/>
                  </a:lnTo>
                  <a:lnTo>
                    <a:pt x="9191" y="670"/>
                  </a:lnTo>
                  <a:lnTo>
                    <a:pt x="8842" y="521"/>
                  </a:lnTo>
                  <a:lnTo>
                    <a:pt x="8471" y="446"/>
                  </a:lnTo>
                  <a:lnTo>
                    <a:pt x="7998" y="428"/>
                  </a:lnTo>
                  <a:lnTo>
                    <a:pt x="7413" y="428"/>
                  </a:lnTo>
                  <a:lnTo>
                    <a:pt x="6817" y="446"/>
                  </a:lnTo>
                  <a:lnTo>
                    <a:pt x="6187" y="521"/>
                  </a:lnTo>
                  <a:lnTo>
                    <a:pt x="5602" y="633"/>
                  </a:lnTo>
                  <a:lnTo>
                    <a:pt x="5107" y="744"/>
                  </a:lnTo>
                  <a:lnTo>
                    <a:pt x="4725" y="856"/>
                  </a:lnTo>
                  <a:lnTo>
                    <a:pt x="4848" y="1564"/>
                  </a:lnTo>
                  <a:lnTo>
                    <a:pt x="5028" y="2495"/>
                  </a:lnTo>
                  <a:lnTo>
                    <a:pt x="5175" y="3556"/>
                  </a:lnTo>
                  <a:lnTo>
                    <a:pt x="5298" y="4673"/>
                  </a:lnTo>
                  <a:lnTo>
                    <a:pt x="5343" y="5213"/>
                  </a:lnTo>
                  <a:lnTo>
                    <a:pt x="5388" y="5753"/>
                  </a:lnTo>
                  <a:lnTo>
                    <a:pt x="5411" y="6275"/>
                  </a:lnTo>
                  <a:lnTo>
                    <a:pt x="5411" y="6740"/>
                  </a:lnTo>
                  <a:lnTo>
                    <a:pt x="5366" y="7168"/>
                  </a:lnTo>
                  <a:lnTo>
                    <a:pt x="5321" y="7541"/>
                  </a:lnTo>
                  <a:lnTo>
                    <a:pt x="5287" y="7708"/>
                  </a:lnTo>
                  <a:lnTo>
                    <a:pt x="5242" y="7857"/>
                  </a:lnTo>
                  <a:lnTo>
                    <a:pt x="5197" y="7969"/>
                  </a:lnTo>
                  <a:lnTo>
                    <a:pt x="5130" y="8062"/>
                  </a:lnTo>
                  <a:lnTo>
                    <a:pt x="5006" y="8248"/>
                  </a:lnTo>
                  <a:lnTo>
                    <a:pt x="4848" y="8397"/>
                  </a:lnTo>
                  <a:lnTo>
                    <a:pt x="4725" y="8528"/>
                  </a:lnTo>
                  <a:lnTo>
                    <a:pt x="4567" y="8640"/>
                  </a:lnTo>
                  <a:lnTo>
                    <a:pt x="4421" y="8714"/>
                  </a:lnTo>
                  <a:lnTo>
                    <a:pt x="4263" y="8751"/>
                  </a:lnTo>
                  <a:lnTo>
                    <a:pt x="4095" y="8788"/>
                  </a:lnTo>
                  <a:lnTo>
                    <a:pt x="3948" y="8788"/>
                  </a:lnTo>
                  <a:lnTo>
                    <a:pt x="3791" y="8751"/>
                  </a:lnTo>
                  <a:lnTo>
                    <a:pt x="3667" y="8714"/>
                  </a:lnTo>
                  <a:lnTo>
                    <a:pt x="3510" y="8677"/>
                  </a:lnTo>
                  <a:lnTo>
                    <a:pt x="3386" y="8602"/>
                  </a:lnTo>
                  <a:lnTo>
                    <a:pt x="3251" y="8491"/>
                  </a:lnTo>
                  <a:lnTo>
                    <a:pt x="3127" y="8360"/>
                  </a:lnTo>
                  <a:lnTo>
                    <a:pt x="3015" y="8248"/>
                  </a:lnTo>
                  <a:lnTo>
                    <a:pt x="2925" y="8062"/>
                  </a:lnTo>
                  <a:lnTo>
                    <a:pt x="2778" y="7857"/>
                  </a:lnTo>
                  <a:lnTo>
                    <a:pt x="2610" y="7671"/>
                  </a:lnTo>
                  <a:lnTo>
                    <a:pt x="2407" y="7541"/>
                  </a:lnTo>
                  <a:lnTo>
                    <a:pt x="2171" y="7466"/>
                  </a:lnTo>
                  <a:lnTo>
                    <a:pt x="1957" y="7429"/>
                  </a:lnTo>
                  <a:lnTo>
                    <a:pt x="1698" y="7429"/>
                  </a:lnTo>
                  <a:lnTo>
                    <a:pt x="1462" y="7466"/>
                  </a:lnTo>
                  <a:lnTo>
                    <a:pt x="1226" y="7559"/>
                  </a:lnTo>
                  <a:lnTo>
                    <a:pt x="989" y="7708"/>
                  </a:lnTo>
                  <a:lnTo>
                    <a:pt x="776" y="7932"/>
                  </a:lnTo>
                  <a:lnTo>
                    <a:pt x="551" y="8211"/>
                  </a:lnTo>
                  <a:lnTo>
                    <a:pt x="382" y="8528"/>
                  </a:lnTo>
                  <a:lnTo>
                    <a:pt x="315" y="8714"/>
                  </a:lnTo>
                  <a:lnTo>
                    <a:pt x="236" y="8919"/>
                  </a:lnTo>
                  <a:lnTo>
                    <a:pt x="191" y="9142"/>
                  </a:lnTo>
                  <a:lnTo>
                    <a:pt x="123" y="9347"/>
                  </a:lnTo>
                  <a:lnTo>
                    <a:pt x="78" y="9608"/>
                  </a:lnTo>
                  <a:lnTo>
                    <a:pt x="56" y="9887"/>
                  </a:lnTo>
                  <a:lnTo>
                    <a:pt x="33" y="10185"/>
                  </a:lnTo>
                  <a:lnTo>
                    <a:pt x="33" y="10464"/>
                  </a:lnTo>
                  <a:lnTo>
                    <a:pt x="33" y="10706"/>
                  </a:lnTo>
                  <a:lnTo>
                    <a:pt x="56" y="10967"/>
                  </a:lnTo>
                  <a:lnTo>
                    <a:pt x="78" y="11172"/>
                  </a:lnTo>
                  <a:lnTo>
                    <a:pt x="123" y="11395"/>
                  </a:lnTo>
                  <a:lnTo>
                    <a:pt x="168" y="11600"/>
                  </a:lnTo>
                  <a:lnTo>
                    <a:pt x="236" y="11786"/>
                  </a:lnTo>
                  <a:lnTo>
                    <a:pt x="292" y="11973"/>
                  </a:lnTo>
                  <a:lnTo>
                    <a:pt x="382" y="12140"/>
                  </a:lnTo>
                  <a:lnTo>
                    <a:pt x="540" y="12419"/>
                  </a:lnTo>
                  <a:lnTo>
                    <a:pt x="731" y="12680"/>
                  </a:lnTo>
                  <a:lnTo>
                    <a:pt x="944" y="12866"/>
                  </a:lnTo>
                  <a:lnTo>
                    <a:pt x="1158" y="12997"/>
                  </a:lnTo>
                  <a:lnTo>
                    <a:pt x="1395" y="13108"/>
                  </a:lnTo>
                  <a:lnTo>
                    <a:pt x="1608" y="13183"/>
                  </a:lnTo>
                  <a:lnTo>
                    <a:pt x="1856" y="13183"/>
                  </a:lnTo>
                  <a:lnTo>
                    <a:pt x="2070" y="13146"/>
                  </a:lnTo>
                  <a:lnTo>
                    <a:pt x="2261" y="13071"/>
                  </a:lnTo>
                  <a:lnTo>
                    <a:pt x="2430" y="12960"/>
                  </a:lnTo>
                  <a:lnTo>
                    <a:pt x="2587" y="12792"/>
                  </a:lnTo>
                  <a:lnTo>
                    <a:pt x="2688" y="12606"/>
                  </a:lnTo>
                  <a:lnTo>
                    <a:pt x="2801" y="12419"/>
                  </a:lnTo>
                  <a:lnTo>
                    <a:pt x="2925" y="12289"/>
                  </a:lnTo>
                  <a:lnTo>
                    <a:pt x="3082" y="12177"/>
                  </a:lnTo>
                  <a:lnTo>
                    <a:pt x="3228" y="12103"/>
                  </a:lnTo>
                  <a:lnTo>
                    <a:pt x="3408" y="12103"/>
                  </a:lnTo>
                  <a:lnTo>
                    <a:pt x="3577" y="12103"/>
                  </a:lnTo>
                  <a:lnTo>
                    <a:pt x="3723" y="12177"/>
                  </a:lnTo>
                  <a:lnTo>
                    <a:pt x="3903" y="12252"/>
                  </a:lnTo>
                  <a:lnTo>
                    <a:pt x="4072" y="12364"/>
                  </a:lnTo>
                  <a:lnTo>
                    <a:pt x="4230" y="12494"/>
                  </a:lnTo>
                  <a:lnTo>
                    <a:pt x="4353" y="12643"/>
                  </a:lnTo>
                  <a:lnTo>
                    <a:pt x="4488" y="12829"/>
                  </a:lnTo>
                  <a:lnTo>
                    <a:pt x="4567" y="13034"/>
                  </a:lnTo>
                  <a:lnTo>
                    <a:pt x="4657" y="13257"/>
                  </a:lnTo>
                  <a:lnTo>
                    <a:pt x="4702" y="13462"/>
                  </a:lnTo>
                  <a:lnTo>
                    <a:pt x="4725" y="13686"/>
                  </a:lnTo>
                  <a:lnTo>
                    <a:pt x="4702" y="14282"/>
                  </a:lnTo>
                  <a:lnTo>
                    <a:pt x="4657" y="15045"/>
                  </a:lnTo>
                  <a:lnTo>
                    <a:pt x="4612" y="15976"/>
                  </a:lnTo>
                  <a:lnTo>
                    <a:pt x="4590" y="16926"/>
                  </a:lnTo>
                  <a:lnTo>
                    <a:pt x="4567" y="17968"/>
                  </a:lnTo>
                  <a:lnTo>
                    <a:pt x="4567" y="19011"/>
                  </a:lnTo>
                  <a:lnTo>
                    <a:pt x="4590" y="19514"/>
                  </a:lnTo>
                  <a:lnTo>
                    <a:pt x="4612" y="19980"/>
                  </a:lnTo>
                  <a:lnTo>
                    <a:pt x="4657" y="20426"/>
                  </a:lnTo>
                  <a:lnTo>
                    <a:pt x="4725" y="20836"/>
                  </a:lnTo>
                  <a:lnTo>
                    <a:pt x="4848" y="20929"/>
                  </a:lnTo>
                  <a:lnTo>
                    <a:pt x="5040" y="21004"/>
                  </a:lnTo>
                  <a:lnTo>
                    <a:pt x="5265" y="21078"/>
                  </a:lnTo>
                  <a:lnTo>
                    <a:pt x="5478" y="21115"/>
                  </a:lnTo>
                  <a:lnTo>
                    <a:pt x="6041" y="21115"/>
                  </a:lnTo>
                  <a:lnTo>
                    <a:pt x="6637" y="21078"/>
                  </a:lnTo>
                  <a:lnTo>
                    <a:pt x="7312" y="21004"/>
                  </a:lnTo>
                  <a:lnTo>
                    <a:pt x="7998" y="20929"/>
                  </a:lnTo>
                  <a:lnTo>
                    <a:pt x="8696" y="20855"/>
                  </a:lnTo>
                  <a:lnTo>
                    <a:pt x="9360" y="20836"/>
                  </a:lnTo>
                  <a:close/>
                </a:path>
              </a:pathLst>
            </a:custGeom>
            <a:grpFill/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114800" y="2895600"/>
              <a:ext cx="1938351" cy="307777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chemeClr val="bg1"/>
                  </a:solidFill>
                </a:rPr>
                <a:t>Establish expertise</a:t>
              </a:r>
              <a:endParaRPr lang="en-US" sz="1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" name="Group 27"/>
          <p:cNvGrpSpPr/>
          <p:nvPr/>
        </p:nvGrpSpPr>
        <p:grpSpPr>
          <a:xfrm>
            <a:off x="2208617" y="3271939"/>
            <a:ext cx="2820583" cy="2185321"/>
            <a:chOff x="2208617" y="3271939"/>
            <a:chExt cx="2820583" cy="2185321"/>
          </a:xfrm>
          <a:solidFill>
            <a:schemeClr val="accent3">
              <a:lumMod val="40000"/>
              <a:lumOff val="60000"/>
            </a:schemeClr>
          </a:solidFill>
        </p:grpSpPr>
        <p:sp>
          <p:nvSpPr>
            <p:cNvPr id="1028" name="Puzzle2"/>
            <p:cNvSpPr>
              <a:spLocks noEditPoints="1" noChangeArrowheads="1"/>
            </p:cNvSpPr>
            <p:nvPr/>
          </p:nvSpPr>
          <p:spPr bwMode="auto">
            <a:xfrm>
              <a:off x="2208617" y="3271939"/>
              <a:ext cx="2820583" cy="2185321"/>
            </a:xfrm>
            <a:custGeom>
              <a:avLst/>
              <a:gdLst>
                <a:gd name="T0" fmla="*/ 11 w 21600"/>
                <a:gd name="T1" fmla="*/ 13386 h 21600"/>
                <a:gd name="T2" fmla="*/ 4202 w 21600"/>
                <a:gd name="T3" fmla="*/ 21161 h 21600"/>
                <a:gd name="T4" fmla="*/ 10400 w 21600"/>
                <a:gd name="T5" fmla="*/ 13909 h 21600"/>
                <a:gd name="T6" fmla="*/ 16821 w 21600"/>
                <a:gd name="T7" fmla="*/ 21190 h 21600"/>
                <a:gd name="T8" fmla="*/ 21600 w 21600"/>
                <a:gd name="T9" fmla="*/ 15083 h 21600"/>
                <a:gd name="T10" fmla="*/ 16889 w 21600"/>
                <a:gd name="T11" fmla="*/ 5739 h 21600"/>
                <a:gd name="T12" fmla="*/ 10800 w 21600"/>
                <a:gd name="T13" fmla="*/ 28 h 21600"/>
                <a:gd name="T14" fmla="*/ 4202 w 21600"/>
                <a:gd name="T15" fmla="*/ 5894 h 21600"/>
                <a:gd name="T16" fmla="*/ 5388 w 21600"/>
                <a:gd name="T17" fmla="*/ 6742 h 21600"/>
                <a:gd name="T18" fmla="*/ 16177 w 21600"/>
                <a:gd name="T19" fmla="*/ 20441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4247" y="12354"/>
                  </a:moveTo>
                  <a:lnTo>
                    <a:pt x="4134" y="12468"/>
                  </a:lnTo>
                  <a:lnTo>
                    <a:pt x="4010" y="12581"/>
                  </a:lnTo>
                  <a:lnTo>
                    <a:pt x="3897" y="12637"/>
                  </a:lnTo>
                  <a:lnTo>
                    <a:pt x="3773" y="12694"/>
                  </a:lnTo>
                  <a:lnTo>
                    <a:pt x="3637" y="12694"/>
                  </a:lnTo>
                  <a:lnTo>
                    <a:pt x="3524" y="12694"/>
                  </a:lnTo>
                  <a:lnTo>
                    <a:pt x="3400" y="12665"/>
                  </a:lnTo>
                  <a:lnTo>
                    <a:pt x="3287" y="12609"/>
                  </a:lnTo>
                  <a:lnTo>
                    <a:pt x="3027" y="12496"/>
                  </a:lnTo>
                  <a:lnTo>
                    <a:pt x="2790" y="12340"/>
                  </a:lnTo>
                  <a:lnTo>
                    <a:pt x="2530" y="12142"/>
                  </a:lnTo>
                  <a:lnTo>
                    <a:pt x="2293" y="11987"/>
                  </a:lnTo>
                  <a:lnTo>
                    <a:pt x="2033" y="11817"/>
                  </a:lnTo>
                  <a:lnTo>
                    <a:pt x="1773" y="11676"/>
                  </a:lnTo>
                  <a:lnTo>
                    <a:pt x="1638" y="11662"/>
                  </a:lnTo>
                  <a:lnTo>
                    <a:pt x="1513" y="11634"/>
                  </a:lnTo>
                  <a:lnTo>
                    <a:pt x="1378" y="11634"/>
                  </a:lnTo>
                  <a:lnTo>
                    <a:pt x="1253" y="11634"/>
                  </a:lnTo>
                  <a:lnTo>
                    <a:pt x="1118" y="11662"/>
                  </a:lnTo>
                  <a:lnTo>
                    <a:pt x="971" y="11732"/>
                  </a:lnTo>
                  <a:lnTo>
                    <a:pt x="835" y="11817"/>
                  </a:lnTo>
                  <a:lnTo>
                    <a:pt x="711" y="11959"/>
                  </a:lnTo>
                  <a:lnTo>
                    <a:pt x="553" y="12086"/>
                  </a:lnTo>
                  <a:lnTo>
                    <a:pt x="429" y="12284"/>
                  </a:lnTo>
                  <a:lnTo>
                    <a:pt x="271" y="12524"/>
                  </a:lnTo>
                  <a:lnTo>
                    <a:pt x="146" y="12793"/>
                  </a:lnTo>
                  <a:lnTo>
                    <a:pt x="79" y="12962"/>
                  </a:lnTo>
                  <a:lnTo>
                    <a:pt x="33" y="13146"/>
                  </a:lnTo>
                  <a:lnTo>
                    <a:pt x="11" y="13386"/>
                  </a:lnTo>
                  <a:lnTo>
                    <a:pt x="11" y="13641"/>
                  </a:lnTo>
                  <a:lnTo>
                    <a:pt x="33" y="13881"/>
                  </a:lnTo>
                  <a:lnTo>
                    <a:pt x="101" y="14150"/>
                  </a:lnTo>
                  <a:lnTo>
                    <a:pt x="192" y="14404"/>
                  </a:lnTo>
                  <a:lnTo>
                    <a:pt x="293" y="14645"/>
                  </a:lnTo>
                  <a:lnTo>
                    <a:pt x="451" y="14857"/>
                  </a:lnTo>
                  <a:lnTo>
                    <a:pt x="621" y="15054"/>
                  </a:lnTo>
                  <a:lnTo>
                    <a:pt x="734" y="15125"/>
                  </a:lnTo>
                  <a:lnTo>
                    <a:pt x="835" y="15210"/>
                  </a:lnTo>
                  <a:lnTo>
                    <a:pt x="948" y="15267"/>
                  </a:lnTo>
                  <a:lnTo>
                    <a:pt x="1084" y="15323"/>
                  </a:lnTo>
                  <a:lnTo>
                    <a:pt x="1208" y="15351"/>
                  </a:lnTo>
                  <a:lnTo>
                    <a:pt x="1355" y="15380"/>
                  </a:lnTo>
                  <a:lnTo>
                    <a:pt x="1513" y="15380"/>
                  </a:lnTo>
                  <a:lnTo>
                    <a:pt x="1683" y="15380"/>
                  </a:lnTo>
                  <a:lnTo>
                    <a:pt x="1864" y="15351"/>
                  </a:lnTo>
                  <a:lnTo>
                    <a:pt x="2033" y="15323"/>
                  </a:lnTo>
                  <a:lnTo>
                    <a:pt x="2225" y="15238"/>
                  </a:lnTo>
                  <a:lnTo>
                    <a:pt x="2428" y="15153"/>
                  </a:lnTo>
                  <a:lnTo>
                    <a:pt x="2745" y="15026"/>
                  </a:lnTo>
                  <a:lnTo>
                    <a:pt x="3005" y="14913"/>
                  </a:lnTo>
                  <a:lnTo>
                    <a:pt x="3264" y="14828"/>
                  </a:lnTo>
                  <a:lnTo>
                    <a:pt x="3513" y="14800"/>
                  </a:lnTo>
                  <a:lnTo>
                    <a:pt x="3615" y="14828"/>
                  </a:lnTo>
                  <a:lnTo>
                    <a:pt x="3728" y="14857"/>
                  </a:lnTo>
                  <a:lnTo>
                    <a:pt x="3807" y="14913"/>
                  </a:lnTo>
                  <a:lnTo>
                    <a:pt x="3920" y="14998"/>
                  </a:lnTo>
                  <a:lnTo>
                    <a:pt x="4010" y="15097"/>
                  </a:lnTo>
                  <a:lnTo>
                    <a:pt x="4089" y="15238"/>
                  </a:lnTo>
                  <a:lnTo>
                    <a:pt x="4179" y="15408"/>
                  </a:lnTo>
                  <a:lnTo>
                    <a:pt x="4247" y="15620"/>
                  </a:lnTo>
                  <a:lnTo>
                    <a:pt x="4326" y="15860"/>
                  </a:lnTo>
                  <a:lnTo>
                    <a:pt x="4394" y="16129"/>
                  </a:lnTo>
                  <a:lnTo>
                    <a:pt x="4439" y="16440"/>
                  </a:lnTo>
                  <a:lnTo>
                    <a:pt x="4507" y="16737"/>
                  </a:lnTo>
                  <a:lnTo>
                    <a:pt x="4552" y="17090"/>
                  </a:lnTo>
                  <a:lnTo>
                    <a:pt x="4575" y="17443"/>
                  </a:lnTo>
                  <a:lnTo>
                    <a:pt x="4586" y="17825"/>
                  </a:lnTo>
                  <a:lnTo>
                    <a:pt x="4586" y="18193"/>
                  </a:lnTo>
                  <a:lnTo>
                    <a:pt x="4586" y="18574"/>
                  </a:lnTo>
                  <a:lnTo>
                    <a:pt x="4586" y="18984"/>
                  </a:lnTo>
                  <a:lnTo>
                    <a:pt x="4552" y="19366"/>
                  </a:lnTo>
                  <a:lnTo>
                    <a:pt x="4507" y="19748"/>
                  </a:lnTo>
                  <a:lnTo>
                    <a:pt x="4462" y="20129"/>
                  </a:lnTo>
                  <a:lnTo>
                    <a:pt x="4371" y="20483"/>
                  </a:lnTo>
                  <a:lnTo>
                    <a:pt x="4292" y="20836"/>
                  </a:lnTo>
                  <a:lnTo>
                    <a:pt x="4202" y="21161"/>
                  </a:lnTo>
                  <a:lnTo>
                    <a:pt x="4744" y="21161"/>
                  </a:lnTo>
                  <a:lnTo>
                    <a:pt x="5264" y="21161"/>
                  </a:lnTo>
                  <a:lnTo>
                    <a:pt x="5784" y="21161"/>
                  </a:lnTo>
                  <a:lnTo>
                    <a:pt x="6235" y="21161"/>
                  </a:lnTo>
                  <a:lnTo>
                    <a:pt x="6676" y="21161"/>
                  </a:lnTo>
                  <a:lnTo>
                    <a:pt x="7060" y="21161"/>
                  </a:lnTo>
                  <a:lnTo>
                    <a:pt x="7410" y="21161"/>
                  </a:lnTo>
                  <a:lnTo>
                    <a:pt x="7670" y="21161"/>
                  </a:lnTo>
                  <a:lnTo>
                    <a:pt x="8020" y="21020"/>
                  </a:lnTo>
                  <a:lnTo>
                    <a:pt x="8303" y="20893"/>
                  </a:lnTo>
                  <a:lnTo>
                    <a:pt x="8563" y="20695"/>
                  </a:lnTo>
                  <a:lnTo>
                    <a:pt x="8800" y="20511"/>
                  </a:lnTo>
                  <a:lnTo>
                    <a:pt x="8969" y="20285"/>
                  </a:lnTo>
                  <a:lnTo>
                    <a:pt x="9150" y="20045"/>
                  </a:lnTo>
                  <a:lnTo>
                    <a:pt x="9252" y="19804"/>
                  </a:lnTo>
                  <a:lnTo>
                    <a:pt x="9342" y="19550"/>
                  </a:lnTo>
                  <a:lnTo>
                    <a:pt x="9410" y="19281"/>
                  </a:lnTo>
                  <a:lnTo>
                    <a:pt x="9433" y="19013"/>
                  </a:lnTo>
                  <a:lnTo>
                    <a:pt x="9433" y="18744"/>
                  </a:lnTo>
                  <a:lnTo>
                    <a:pt x="9387" y="18504"/>
                  </a:lnTo>
                  <a:lnTo>
                    <a:pt x="9320" y="18221"/>
                  </a:lnTo>
                  <a:lnTo>
                    <a:pt x="9207" y="17981"/>
                  </a:lnTo>
                  <a:lnTo>
                    <a:pt x="9105" y="17740"/>
                  </a:lnTo>
                  <a:lnTo>
                    <a:pt x="8924" y="17514"/>
                  </a:lnTo>
                  <a:lnTo>
                    <a:pt x="8777" y="17274"/>
                  </a:lnTo>
                  <a:lnTo>
                    <a:pt x="8642" y="17034"/>
                  </a:lnTo>
                  <a:lnTo>
                    <a:pt x="8563" y="16765"/>
                  </a:lnTo>
                  <a:lnTo>
                    <a:pt x="8472" y="16468"/>
                  </a:lnTo>
                  <a:lnTo>
                    <a:pt x="8450" y="16157"/>
                  </a:lnTo>
                  <a:lnTo>
                    <a:pt x="8450" y="15860"/>
                  </a:lnTo>
                  <a:lnTo>
                    <a:pt x="8472" y="15563"/>
                  </a:lnTo>
                  <a:lnTo>
                    <a:pt x="8540" y="15267"/>
                  </a:lnTo>
                  <a:lnTo>
                    <a:pt x="8642" y="14998"/>
                  </a:lnTo>
                  <a:lnTo>
                    <a:pt x="8777" y="14729"/>
                  </a:lnTo>
                  <a:lnTo>
                    <a:pt x="8868" y="14616"/>
                  </a:lnTo>
                  <a:lnTo>
                    <a:pt x="8969" y="14475"/>
                  </a:lnTo>
                  <a:lnTo>
                    <a:pt x="9060" y="14376"/>
                  </a:lnTo>
                  <a:lnTo>
                    <a:pt x="9184" y="14291"/>
                  </a:lnTo>
                  <a:lnTo>
                    <a:pt x="9297" y="14206"/>
                  </a:lnTo>
                  <a:lnTo>
                    <a:pt x="9433" y="14121"/>
                  </a:lnTo>
                  <a:lnTo>
                    <a:pt x="9579" y="14051"/>
                  </a:lnTo>
                  <a:lnTo>
                    <a:pt x="9726" y="13994"/>
                  </a:lnTo>
                  <a:lnTo>
                    <a:pt x="9884" y="13938"/>
                  </a:lnTo>
                  <a:lnTo>
                    <a:pt x="10054" y="13909"/>
                  </a:lnTo>
                  <a:lnTo>
                    <a:pt x="10257" y="13881"/>
                  </a:lnTo>
                  <a:lnTo>
                    <a:pt x="10449" y="13881"/>
                  </a:lnTo>
                  <a:lnTo>
                    <a:pt x="10664" y="13881"/>
                  </a:lnTo>
                  <a:lnTo>
                    <a:pt x="10856" y="13909"/>
                  </a:lnTo>
                  <a:lnTo>
                    <a:pt x="11037" y="13966"/>
                  </a:lnTo>
                  <a:lnTo>
                    <a:pt x="11206" y="14023"/>
                  </a:lnTo>
                  <a:lnTo>
                    <a:pt x="11353" y="14093"/>
                  </a:lnTo>
                  <a:lnTo>
                    <a:pt x="11511" y="14178"/>
                  </a:lnTo>
                  <a:lnTo>
                    <a:pt x="11635" y="14263"/>
                  </a:lnTo>
                  <a:lnTo>
                    <a:pt x="11748" y="14376"/>
                  </a:lnTo>
                  <a:lnTo>
                    <a:pt x="11861" y="14475"/>
                  </a:lnTo>
                  <a:lnTo>
                    <a:pt x="11941" y="14616"/>
                  </a:lnTo>
                  <a:lnTo>
                    <a:pt x="12031" y="14758"/>
                  </a:lnTo>
                  <a:lnTo>
                    <a:pt x="12099" y="14885"/>
                  </a:lnTo>
                  <a:lnTo>
                    <a:pt x="12200" y="15210"/>
                  </a:lnTo>
                  <a:lnTo>
                    <a:pt x="12268" y="15507"/>
                  </a:lnTo>
                  <a:lnTo>
                    <a:pt x="12291" y="15832"/>
                  </a:lnTo>
                  <a:lnTo>
                    <a:pt x="12291" y="16157"/>
                  </a:lnTo>
                  <a:lnTo>
                    <a:pt x="12246" y="16482"/>
                  </a:lnTo>
                  <a:lnTo>
                    <a:pt x="12178" y="16807"/>
                  </a:lnTo>
                  <a:lnTo>
                    <a:pt x="12099" y="17090"/>
                  </a:lnTo>
                  <a:lnTo>
                    <a:pt x="12008" y="17330"/>
                  </a:lnTo>
                  <a:lnTo>
                    <a:pt x="11884" y="17542"/>
                  </a:lnTo>
                  <a:lnTo>
                    <a:pt x="11748" y="17712"/>
                  </a:lnTo>
                  <a:lnTo>
                    <a:pt x="11613" y="17839"/>
                  </a:lnTo>
                  <a:lnTo>
                    <a:pt x="11489" y="18037"/>
                  </a:lnTo>
                  <a:lnTo>
                    <a:pt x="11398" y="18221"/>
                  </a:lnTo>
                  <a:lnTo>
                    <a:pt x="11319" y="18447"/>
                  </a:lnTo>
                  <a:lnTo>
                    <a:pt x="11251" y="18659"/>
                  </a:lnTo>
                  <a:lnTo>
                    <a:pt x="11206" y="18900"/>
                  </a:lnTo>
                  <a:lnTo>
                    <a:pt x="11184" y="19154"/>
                  </a:lnTo>
                  <a:lnTo>
                    <a:pt x="11184" y="19423"/>
                  </a:lnTo>
                  <a:lnTo>
                    <a:pt x="11229" y="19663"/>
                  </a:lnTo>
                  <a:lnTo>
                    <a:pt x="11297" y="19903"/>
                  </a:lnTo>
                  <a:lnTo>
                    <a:pt x="11376" y="20158"/>
                  </a:lnTo>
                  <a:lnTo>
                    <a:pt x="11511" y="20398"/>
                  </a:lnTo>
                  <a:lnTo>
                    <a:pt x="11681" y="20610"/>
                  </a:lnTo>
                  <a:lnTo>
                    <a:pt x="11884" y="20808"/>
                  </a:lnTo>
                  <a:lnTo>
                    <a:pt x="12121" y="20992"/>
                  </a:lnTo>
                  <a:lnTo>
                    <a:pt x="12404" y="21161"/>
                  </a:lnTo>
                  <a:lnTo>
                    <a:pt x="12528" y="21190"/>
                  </a:lnTo>
                  <a:lnTo>
                    <a:pt x="12856" y="21274"/>
                  </a:lnTo>
                  <a:lnTo>
                    <a:pt x="13330" y="21373"/>
                  </a:lnTo>
                  <a:lnTo>
                    <a:pt x="13963" y="21486"/>
                  </a:lnTo>
                  <a:lnTo>
                    <a:pt x="14313" y="21543"/>
                  </a:lnTo>
                  <a:lnTo>
                    <a:pt x="14652" y="21571"/>
                  </a:lnTo>
                  <a:lnTo>
                    <a:pt x="15025" y="21600"/>
                  </a:lnTo>
                  <a:lnTo>
                    <a:pt x="15409" y="21600"/>
                  </a:lnTo>
                  <a:lnTo>
                    <a:pt x="15782" y="21600"/>
                  </a:lnTo>
                  <a:lnTo>
                    <a:pt x="16177" y="21571"/>
                  </a:lnTo>
                  <a:lnTo>
                    <a:pt x="16516" y="21486"/>
                  </a:lnTo>
                  <a:lnTo>
                    <a:pt x="16889" y="21402"/>
                  </a:lnTo>
                  <a:lnTo>
                    <a:pt x="16821" y="21190"/>
                  </a:lnTo>
                  <a:lnTo>
                    <a:pt x="16776" y="20935"/>
                  </a:lnTo>
                  <a:lnTo>
                    <a:pt x="16742" y="20667"/>
                  </a:lnTo>
                  <a:lnTo>
                    <a:pt x="16719" y="20370"/>
                  </a:lnTo>
                  <a:lnTo>
                    <a:pt x="16697" y="19719"/>
                  </a:lnTo>
                  <a:lnTo>
                    <a:pt x="16697" y="19013"/>
                  </a:lnTo>
                  <a:lnTo>
                    <a:pt x="16719" y="18306"/>
                  </a:lnTo>
                  <a:lnTo>
                    <a:pt x="16753" y="17599"/>
                  </a:lnTo>
                  <a:lnTo>
                    <a:pt x="16821" y="16949"/>
                  </a:lnTo>
                  <a:lnTo>
                    <a:pt x="16889" y="16383"/>
                  </a:lnTo>
                  <a:lnTo>
                    <a:pt x="16934" y="16129"/>
                  </a:lnTo>
                  <a:lnTo>
                    <a:pt x="17002" y="15945"/>
                  </a:lnTo>
                  <a:lnTo>
                    <a:pt x="17081" y="15790"/>
                  </a:lnTo>
                  <a:lnTo>
                    <a:pt x="17194" y="15648"/>
                  </a:lnTo>
                  <a:lnTo>
                    <a:pt x="17318" y="15563"/>
                  </a:lnTo>
                  <a:lnTo>
                    <a:pt x="17453" y="15507"/>
                  </a:lnTo>
                  <a:lnTo>
                    <a:pt x="17600" y="15450"/>
                  </a:lnTo>
                  <a:lnTo>
                    <a:pt x="17758" y="15450"/>
                  </a:lnTo>
                  <a:lnTo>
                    <a:pt x="17905" y="15479"/>
                  </a:lnTo>
                  <a:lnTo>
                    <a:pt x="18064" y="15535"/>
                  </a:lnTo>
                  <a:lnTo>
                    <a:pt x="18233" y="15620"/>
                  </a:lnTo>
                  <a:lnTo>
                    <a:pt x="18380" y="15733"/>
                  </a:lnTo>
                  <a:lnTo>
                    <a:pt x="18561" y="15832"/>
                  </a:lnTo>
                  <a:lnTo>
                    <a:pt x="18707" y="15973"/>
                  </a:lnTo>
                  <a:lnTo>
                    <a:pt x="18866" y="16129"/>
                  </a:lnTo>
                  <a:lnTo>
                    <a:pt x="18990" y="16327"/>
                  </a:lnTo>
                  <a:lnTo>
                    <a:pt x="19125" y="16482"/>
                  </a:lnTo>
                  <a:lnTo>
                    <a:pt x="19295" y="16624"/>
                  </a:lnTo>
                  <a:lnTo>
                    <a:pt x="19464" y="16737"/>
                  </a:lnTo>
                  <a:lnTo>
                    <a:pt x="19668" y="16807"/>
                  </a:lnTo>
                  <a:lnTo>
                    <a:pt x="19860" y="16836"/>
                  </a:lnTo>
                  <a:lnTo>
                    <a:pt x="20052" y="16864"/>
                  </a:lnTo>
                  <a:lnTo>
                    <a:pt x="20266" y="16836"/>
                  </a:lnTo>
                  <a:lnTo>
                    <a:pt x="20470" y="16793"/>
                  </a:lnTo>
                  <a:lnTo>
                    <a:pt x="20662" y="16708"/>
                  </a:lnTo>
                  <a:lnTo>
                    <a:pt x="20854" y="16567"/>
                  </a:lnTo>
                  <a:lnTo>
                    <a:pt x="21035" y="16412"/>
                  </a:lnTo>
                  <a:lnTo>
                    <a:pt x="21182" y="16214"/>
                  </a:lnTo>
                  <a:lnTo>
                    <a:pt x="21340" y="16002"/>
                  </a:lnTo>
                  <a:lnTo>
                    <a:pt x="21441" y="15733"/>
                  </a:lnTo>
                  <a:lnTo>
                    <a:pt x="21532" y="15436"/>
                  </a:lnTo>
                  <a:lnTo>
                    <a:pt x="21600" y="15083"/>
                  </a:lnTo>
                  <a:lnTo>
                    <a:pt x="21600" y="14885"/>
                  </a:lnTo>
                  <a:lnTo>
                    <a:pt x="21600" y="14729"/>
                  </a:lnTo>
                  <a:lnTo>
                    <a:pt x="21600" y="14531"/>
                  </a:lnTo>
                  <a:lnTo>
                    <a:pt x="21577" y="14376"/>
                  </a:lnTo>
                  <a:lnTo>
                    <a:pt x="21532" y="14206"/>
                  </a:lnTo>
                  <a:lnTo>
                    <a:pt x="21487" y="14051"/>
                  </a:lnTo>
                  <a:lnTo>
                    <a:pt x="21419" y="13909"/>
                  </a:lnTo>
                  <a:lnTo>
                    <a:pt x="21351" y="13768"/>
                  </a:lnTo>
                  <a:lnTo>
                    <a:pt x="21204" y="13500"/>
                  </a:lnTo>
                  <a:lnTo>
                    <a:pt x="21035" y="13287"/>
                  </a:lnTo>
                  <a:lnTo>
                    <a:pt x="20809" y="13090"/>
                  </a:lnTo>
                  <a:lnTo>
                    <a:pt x="20594" y="12962"/>
                  </a:lnTo>
                  <a:lnTo>
                    <a:pt x="20357" y="12821"/>
                  </a:lnTo>
                  <a:lnTo>
                    <a:pt x="20120" y="12764"/>
                  </a:lnTo>
                  <a:lnTo>
                    <a:pt x="19882" y="12708"/>
                  </a:lnTo>
                  <a:lnTo>
                    <a:pt x="19645" y="12736"/>
                  </a:lnTo>
                  <a:lnTo>
                    <a:pt x="19430" y="12793"/>
                  </a:lnTo>
                  <a:lnTo>
                    <a:pt x="19227" y="12906"/>
                  </a:lnTo>
                  <a:lnTo>
                    <a:pt x="19148" y="12962"/>
                  </a:lnTo>
                  <a:lnTo>
                    <a:pt x="19058" y="13047"/>
                  </a:lnTo>
                  <a:lnTo>
                    <a:pt x="18990" y="13146"/>
                  </a:lnTo>
                  <a:lnTo>
                    <a:pt x="18911" y="13259"/>
                  </a:lnTo>
                  <a:lnTo>
                    <a:pt x="18775" y="13471"/>
                  </a:lnTo>
                  <a:lnTo>
                    <a:pt x="18628" y="13641"/>
                  </a:lnTo>
                  <a:lnTo>
                    <a:pt x="18470" y="13740"/>
                  </a:lnTo>
                  <a:lnTo>
                    <a:pt x="18301" y="13825"/>
                  </a:lnTo>
                  <a:lnTo>
                    <a:pt x="18143" y="13853"/>
                  </a:lnTo>
                  <a:lnTo>
                    <a:pt x="17973" y="13881"/>
                  </a:lnTo>
                  <a:lnTo>
                    <a:pt x="17804" y="13853"/>
                  </a:lnTo>
                  <a:lnTo>
                    <a:pt x="17646" y="13796"/>
                  </a:lnTo>
                  <a:lnTo>
                    <a:pt x="17499" y="13726"/>
                  </a:lnTo>
                  <a:lnTo>
                    <a:pt x="17341" y="13641"/>
                  </a:lnTo>
                  <a:lnTo>
                    <a:pt x="17216" y="13528"/>
                  </a:lnTo>
                  <a:lnTo>
                    <a:pt x="17103" y="13386"/>
                  </a:lnTo>
                  <a:lnTo>
                    <a:pt x="17024" y="13259"/>
                  </a:lnTo>
                  <a:lnTo>
                    <a:pt x="16934" y="13118"/>
                  </a:lnTo>
                  <a:lnTo>
                    <a:pt x="16889" y="12991"/>
                  </a:lnTo>
                  <a:lnTo>
                    <a:pt x="16889" y="12849"/>
                  </a:lnTo>
                  <a:lnTo>
                    <a:pt x="16889" y="12383"/>
                  </a:lnTo>
                  <a:lnTo>
                    <a:pt x="16889" y="11662"/>
                  </a:lnTo>
                  <a:lnTo>
                    <a:pt x="16889" y="10701"/>
                  </a:lnTo>
                  <a:lnTo>
                    <a:pt x="16889" y="9640"/>
                  </a:lnTo>
                  <a:lnTo>
                    <a:pt x="16889" y="8566"/>
                  </a:lnTo>
                  <a:lnTo>
                    <a:pt x="16889" y="7478"/>
                  </a:lnTo>
                  <a:lnTo>
                    <a:pt x="16889" y="6502"/>
                  </a:lnTo>
                  <a:lnTo>
                    <a:pt x="16889" y="5739"/>
                  </a:lnTo>
                  <a:lnTo>
                    <a:pt x="16674" y="5894"/>
                  </a:lnTo>
                  <a:lnTo>
                    <a:pt x="16414" y="6036"/>
                  </a:lnTo>
                  <a:lnTo>
                    <a:pt x="16154" y="6177"/>
                  </a:lnTo>
                  <a:lnTo>
                    <a:pt x="15849" y="6248"/>
                  </a:lnTo>
                  <a:lnTo>
                    <a:pt x="15544" y="6304"/>
                  </a:lnTo>
                  <a:lnTo>
                    <a:pt x="15217" y="6332"/>
                  </a:lnTo>
                  <a:lnTo>
                    <a:pt x="14866" y="6361"/>
                  </a:lnTo>
                  <a:lnTo>
                    <a:pt x="14550" y="6361"/>
                  </a:lnTo>
                  <a:lnTo>
                    <a:pt x="14200" y="6332"/>
                  </a:lnTo>
                  <a:lnTo>
                    <a:pt x="13850" y="6276"/>
                  </a:lnTo>
                  <a:lnTo>
                    <a:pt x="13522" y="6219"/>
                  </a:lnTo>
                  <a:lnTo>
                    <a:pt x="13206" y="6149"/>
                  </a:lnTo>
                  <a:lnTo>
                    <a:pt x="12901" y="6064"/>
                  </a:lnTo>
                  <a:lnTo>
                    <a:pt x="12618" y="5951"/>
                  </a:lnTo>
                  <a:lnTo>
                    <a:pt x="12358" y="5838"/>
                  </a:lnTo>
                  <a:lnTo>
                    <a:pt x="12121" y="5739"/>
                  </a:lnTo>
                  <a:lnTo>
                    <a:pt x="11941" y="5626"/>
                  </a:lnTo>
                  <a:lnTo>
                    <a:pt x="11794" y="5513"/>
                  </a:lnTo>
                  <a:lnTo>
                    <a:pt x="11658" y="5414"/>
                  </a:lnTo>
                  <a:lnTo>
                    <a:pt x="11556" y="5301"/>
                  </a:lnTo>
                  <a:lnTo>
                    <a:pt x="11466" y="5187"/>
                  </a:lnTo>
                  <a:lnTo>
                    <a:pt x="11398" y="5089"/>
                  </a:lnTo>
                  <a:lnTo>
                    <a:pt x="11376" y="4947"/>
                  </a:lnTo>
                  <a:lnTo>
                    <a:pt x="11353" y="4834"/>
                  </a:lnTo>
                  <a:lnTo>
                    <a:pt x="11353" y="4707"/>
                  </a:lnTo>
                  <a:lnTo>
                    <a:pt x="11376" y="4565"/>
                  </a:lnTo>
                  <a:lnTo>
                    <a:pt x="11443" y="4410"/>
                  </a:lnTo>
                  <a:lnTo>
                    <a:pt x="11511" y="4240"/>
                  </a:lnTo>
                  <a:lnTo>
                    <a:pt x="11703" y="3887"/>
                  </a:lnTo>
                  <a:lnTo>
                    <a:pt x="11986" y="3505"/>
                  </a:lnTo>
                  <a:lnTo>
                    <a:pt x="12144" y="3265"/>
                  </a:lnTo>
                  <a:lnTo>
                    <a:pt x="12246" y="3025"/>
                  </a:lnTo>
                  <a:lnTo>
                    <a:pt x="12336" y="2756"/>
                  </a:lnTo>
                  <a:lnTo>
                    <a:pt x="12404" y="2445"/>
                  </a:lnTo>
                  <a:lnTo>
                    <a:pt x="12438" y="2176"/>
                  </a:lnTo>
                  <a:lnTo>
                    <a:pt x="12438" y="1880"/>
                  </a:lnTo>
                  <a:lnTo>
                    <a:pt x="12404" y="1583"/>
                  </a:lnTo>
                  <a:lnTo>
                    <a:pt x="12336" y="1314"/>
                  </a:lnTo>
                  <a:lnTo>
                    <a:pt x="12246" y="1046"/>
                  </a:lnTo>
                  <a:lnTo>
                    <a:pt x="12099" y="791"/>
                  </a:lnTo>
                  <a:lnTo>
                    <a:pt x="12008" y="692"/>
                  </a:lnTo>
                  <a:lnTo>
                    <a:pt x="11918" y="579"/>
                  </a:lnTo>
                  <a:lnTo>
                    <a:pt x="11816" y="466"/>
                  </a:lnTo>
                  <a:lnTo>
                    <a:pt x="11703" y="381"/>
                  </a:lnTo>
                  <a:lnTo>
                    <a:pt x="11579" y="310"/>
                  </a:lnTo>
                  <a:lnTo>
                    <a:pt x="11443" y="226"/>
                  </a:lnTo>
                  <a:lnTo>
                    <a:pt x="11297" y="169"/>
                  </a:lnTo>
                  <a:lnTo>
                    <a:pt x="11138" y="113"/>
                  </a:lnTo>
                  <a:lnTo>
                    <a:pt x="10969" y="56"/>
                  </a:lnTo>
                  <a:lnTo>
                    <a:pt x="10800" y="28"/>
                  </a:lnTo>
                  <a:lnTo>
                    <a:pt x="10619" y="28"/>
                  </a:lnTo>
                  <a:lnTo>
                    <a:pt x="10404" y="28"/>
                  </a:lnTo>
                  <a:lnTo>
                    <a:pt x="10257" y="28"/>
                  </a:lnTo>
                  <a:lnTo>
                    <a:pt x="10076" y="56"/>
                  </a:lnTo>
                  <a:lnTo>
                    <a:pt x="9952" y="84"/>
                  </a:lnTo>
                  <a:lnTo>
                    <a:pt x="9794" y="141"/>
                  </a:lnTo>
                  <a:lnTo>
                    <a:pt x="9692" y="226"/>
                  </a:lnTo>
                  <a:lnTo>
                    <a:pt x="9557" y="282"/>
                  </a:lnTo>
                  <a:lnTo>
                    <a:pt x="9455" y="381"/>
                  </a:lnTo>
                  <a:lnTo>
                    <a:pt x="9365" y="466"/>
                  </a:lnTo>
                  <a:lnTo>
                    <a:pt x="9274" y="579"/>
                  </a:lnTo>
                  <a:lnTo>
                    <a:pt x="9184" y="692"/>
                  </a:lnTo>
                  <a:lnTo>
                    <a:pt x="9128" y="791"/>
                  </a:lnTo>
                  <a:lnTo>
                    <a:pt x="9060" y="932"/>
                  </a:lnTo>
                  <a:lnTo>
                    <a:pt x="8969" y="1201"/>
                  </a:lnTo>
                  <a:lnTo>
                    <a:pt x="8913" y="1498"/>
                  </a:lnTo>
                  <a:lnTo>
                    <a:pt x="8890" y="1795"/>
                  </a:lnTo>
                  <a:lnTo>
                    <a:pt x="8890" y="2120"/>
                  </a:lnTo>
                  <a:lnTo>
                    <a:pt x="8913" y="2445"/>
                  </a:lnTo>
                  <a:lnTo>
                    <a:pt x="8969" y="2756"/>
                  </a:lnTo>
                  <a:lnTo>
                    <a:pt x="9060" y="3081"/>
                  </a:lnTo>
                  <a:lnTo>
                    <a:pt x="9173" y="3378"/>
                  </a:lnTo>
                  <a:lnTo>
                    <a:pt x="9297" y="3647"/>
                  </a:lnTo>
                  <a:lnTo>
                    <a:pt x="9466" y="3887"/>
                  </a:lnTo>
                  <a:lnTo>
                    <a:pt x="9579" y="4085"/>
                  </a:lnTo>
                  <a:lnTo>
                    <a:pt x="9670" y="4269"/>
                  </a:lnTo>
                  <a:lnTo>
                    <a:pt x="9726" y="4467"/>
                  </a:lnTo>
                  <a:lnTo>
                    <a:pt x="9771" y="4650"/>
                  </a:lnTo>
                  <a:lnTo>
                    <a:pt x="9771" y="4834"/>
                  </a:lnTo>
                  <a:lnTo>
                    <a:pt x="9749" y="5032"/>
                  </a:lnTo>
                  <a:lnTo>
                    <a:pt x="9715" y="5216"/>
                  </a:lnTo>
                  <a:lnTo>
                    <a:pt x="9625" y="5385"/>
                  </a:lnTo>
                  <a:lnTo>
                    <a:pt x="9534" y="5513"/>
                  </a:lnTo>
                  <a:lnTo>
                    <a:pt x="9410" y="5626"/>
                  </a:lnTo>
                  <a:lnTo>
                    <a:pt x="9229" y="5710"/>
                  </a:lnTo>
                  <a:lnTo>
                    <a:pt x="9060" y="5767"/>
                  </a:lnTo>
                  <a:lnTo>
                    <a:pt x="8845" y="5767"/>
                  </a:lnTo>
                  <a:lnTo>
                    <a:pt x="8585" y="5739"/>
                  </a:lnTo>
                  <a:lnTo>
                    <a:pt x="8325" y="5654"/>
                  </a:lnTo>
                  <a:lnTo>
                    <a:pt x="8020" y="5513"/>
                  </a:lnTo>
                  <a:lnTo>
                    <a:pt x="7840" y="5442"/>
                  </a:lnTo>
                  <a:lnTo>
                    <a:pt x="7648" y="5385"/>
                  </a:lnTo>
                  <a:lnTo>
                    <a:pt x="7433" y="5329"/>
                  </a:lnTo>
                  <a:lnTo>
                    <a:pt x="7241" y="5301"/>
                  </a:lnTo>
                  <a:lnTo>
                    <a:pt x="6755" y="5301"/>
                  </a:lnTo>
                  <a:lnTo>
                    <a:pt x="6281" y="5329"/>
                  </a:lnTo>
                  <a:lnTo>
                    <a:pt x="5784" y="5385"/>
                  </a:lnTo>
                  <a:lnTo>
                    <a:pt x="5264" y="5498"/>
                  </a:lnTo>
                  <a:lnTo>
                    <a:pt x="4744" y="5597"/>
                  </a:lnTo>
                  <a:lnTo>
                    <a:pt x="4247" y="5739"/>
                  </a:lnTo>
                  <a:lnTo>
                    <a:pt x="4202" y="5894"/>
                  </a:lnTo>
                  <a:lnTo>
                    <a:pt x="4202" y="6191"/>
                  </a:lnTo>
                  <a:lnTo>
                    <a:pt x="4202" y="6545"/>
                  </a:lnTo>
                  <a:lnTo>
                    <a:pt x="4225" y="6954"/>
                  </a:lnTo>
                  <a:lnTo>
                    <a:pt x="4315" y="7930"/>
                  </a:lnTo>
                  <a:lnTo>
                    <a:pt x="4394" y="9018"/>
                  </a:lnTo>
                  <a:lnTo>
                    <a:pt x="4439" y="9570"/>
                  </a:lnTo>
                  <a:lnTo>
                    <a:pt x="4462" y="10107"/>
                  </a:lnTo>
                  <a:lnTo>
                    <a:pt x="4484" y="10630"/>
                  </a:lnTo>
                  <a:lnTo>
                    <a:pt x="4507" y="11082"/>
                  </a:lnTo>
                  <a:lnTo>
                    <a:pt x="4484" y="11520"/>
                  </a:lnTo>
                  <a:lnTo>
                    <a:pt x="4439" y="11874"/>
                  </a:lnTo>
                  <a:lnTo>
                    <a:pt x="4394" y="12029"/>
                  </a:lnTo>
                  <a:lnTo>
                    <a:pt x="4349" y="12171"/>
                  </a:lnTo>
                  <a:lnTo>
                    <a:pt x="4315" y="12284"/>
                  </a:lnTo>
                  <a:lnTo>
                    <a:pt x="4247" y="12354"/>
                  </a:lnTo>
                  <a:close/>
                </a:path>
              </a:pathLst>
            </a:custGeom>
            <a:grpFill/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971801" y="3893403"/>
              <a:ext cx="1219200" cy="95410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/>
                <a:t>Make yourself known to employers</a:t>
              </a:r>
              <a:endParaRPr lang="en-US" sz="1400" b="1" dirty="0"/>
            </a:p>
          </p:txBody>
        </p:sp>
      </p:grpSp>
      <p:grpSp>
        <p:nvGrpSpPr>
          <p:cNvPr id="8" name="Group 28"/>
          <p:cNvGrpSpPr/>
          <p:nvPr/>
        </p:nvGrpSpPr>
        <p:grpSpPr>
          <a:xfrm>
            <a:off x="5410200" y="3271939"/>
            <a:ext cx="2820583" cy="2185321"/>
            <a:chOff x="5485217" y="3271939"/>
            <a:chExt cx="2820583" cy="2185321"/>
          </a:xfrm>
          <a:solidFill>
            <a:srgbClr val="002060"/>
          </a:solidFill>
        </p:grpSpPr>
        <p:sp>
          <p:nvSpPr>
            <p:cNvPr id="12" name="Puzzle2"/>
            <p:cNvSpPr>
              <a:spLocks noEditPoints="1" noChangeArrowheads="1"/>
            </p:cNvSpPr>
            <p:nvPr/>
          </p:nvSpPr>
          <p:spPr bwMode="auto">
            <a:xfrm>
              <a:off x="5485217" y="3271939"/>
              <a:ext cx="2820583" cy="2185321"/>
            </a:xfrm>
            <a:custGeom>
              <a:avLst/>
              <a:gdLst>
                <a:gd name="T0" fmla="*/ 11 w 21600"/>
                <a:gd name="T1" fmla="*/ 13386 h 21600"/>
                <a:gd name="T2" fmla="*/ 4202 w 21600"/>
                <a:gd name="T3" fmla="*/ 21161 h 21600"/>
                <a:gd name="T4" fmla="*/ 10400 w 21600"/>
                <a:gd name="T5" fmla="*/ 13909 h 21600"/>
                <a:gd name="T6" fmla="*/ 16821 w 21600"/>
                <a:gd name="T7" fmla="*/ 21190 h 21600"/>
                <a:gd name="T8" fmla="*/ 21600 w 21600"/>
                <a:gd name="T9" fmla="*/ 15083 h 21600"/>
                <a:gd name="T10" fmla="*/ 16889 w 21600"/>
                <a:gd name="T11" fmla="*/ 5739 h 21600"/>
                <a:gd name="T12" fmla="*/ 10800 w 21600"/>
                <a:gd name="T13" fmla="*/ 28 h 21600"/>
                <a:gd name="T14" fmla="*/ 4202 w 21600"/>
                <a:gd name="T15" fmla="*/ 5894 h 21600"/>
                <a:gd name="T16" fmla="*/ 5388 w 21600"/>
                <a:gd name="T17" fmla="*/ 6742 h 21600"/>
                <a:gd name="T18" fmla="*/ 16177 w 21600"/>
                <a:gd name="T19" fmla="*/ 20441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4247" y="12354"/>
                  </a:moveTo>
                  <a:lnTo>
                    <a:pt x="4134" y="12468"/>
                  </a:lnTo>
                  <a:lnTo>
                    <a:pt x="4010" y="12581"/>
                  </a:lnTo>
                  <a:lnTo>
                    <a:pt x="3897" y="12637"/>
                  </a:lnTo>
                  <a:lnTo>
                    <a:pt x="3773" y="12694"/>
                  </a:lnTo>
                  <a:lnTo>
                    <a:pt x="3637" y="12694"/>
                  </a:lnTo>
                  <a:lnTo>
                    <a:pt x="3524" y="12694"/>
                  </a:lnTo>
                  <a:lnTo>
                    <a:pt x="3400" y="12665"/>
                  </a:lnTo>
                  <a:lnTo>
                    <a:pt x="3287" y="12609"/>
                  </a:lnTo>
                  <a:lnTo>
                    <a:pt x="3027" y="12496"/>
                  </a:lnTo>
                  <a:lnTo>
                    <a:pt x="2790" y="12340"/>
                  </a:lnTo>
                  <a:lnTo>
                    <a:pt x="2530" y="12142"/>
                  </a:lnTo>
                  <a:lnTo>
                    <a:pt x="2293" y="11987"/>
                  </a:lnTo>
                  <a:lnTo>
                    <a:pt x="2033" y="11817"/>
                  </a:lnTo>
                  <a:lnTo>
                    <a:pt x="1773" y="11676"/>
                  </a:lnTo>
                  <a:lnTo>
                    <a:pt x="1638" y="11662"/>
                  </a:lnTo>
                  <a:lnTo>
                    <a:pt x="1513" y="11634"/>
                  </a:lnTo>
                  <a:lnTo>
                    <a:pt x="1378" y="11634"/>
                  </a:lnTo>
                  <a:lnTo>
                    <a:pt x="1253" y="11634"/>
                  </a:lnTo>
                  <a:lnTo>
                    <a:pt x="1118" y="11662"/>
                  </a:lnTo>
                  <a:lnTo>
                    <a:pt x="971" y="11732"/>
                  </a:lnTo>
                  <a:lnTo>
                    <a:pt x="835" y="11817"/>
                  </a:lnTo>
                  <a:lnTo>
                    <a:pt x="711" y="11959"/>
                  </a:lnTo>
                  <a:lnTo>
                    <a:pt x="553" y="12086"/>
                  </a:lnTo>
                  <a:lnTo>
                    <a:pt x="429" y="12284"/>
                  </a:lnTo>
                  <a:lnTo>
                    <a:pt x="271" y="12524"/>
                  </a:lnTo>
                  <a:lnTo>
                    <a:pt x="146" y="12793"/>
                  </a:lnTo>
                  <a:lnTo>
                    <a:pt x="79" y="12962"/>
                  </a:lnTo>
                  <a:lnTo>
                    <a:pt x="33" y="13146"/>
                  </a:lnTo>
                  <a:lnTo>
                    <a:pt x="11" y="13386"/>
                  </a:lnTo>
                  <a:lnTo>
                    <a:pt x="11" y="13641"/>
                  </a:lnTo>
                  <a:lnTo>
                    <a:pt x="33" y="13881"/>
                  </a:lnTo>
                  <a:lnTo>
                    <a:pt x="101" y="14150"/>
                  </a:lnTo>
                  <a:lnTo>
                    <a:pt x="192" y="14404"/>
                  </a:lnTo>
                  <a:lnTo>
                    <a:pt x="293" y="14645"/>
                  </a:lnTo>
                  <a:lnTo>
                    <a:pt x="451" y="14857"/>
                  </a:lnTo>
                  <a:lnTo>
                    <a:pt x="621" y="15054"/>
                  </a:lnTo>
                  <a:lnTo>
                    <a:pt x="734" y="15125"/>
                  </a:lnTo>
                  <a:lnTo>
                    <a:pt x="835" y="15210"/>
                  </a:lnTo>
                  <a:lnTo>
                    <a:pt x="948" y="15267"/>
                  </a:lnTo>
                  <a:lnTo>
                    <a:pt x="1084" y="15323"/>
                  </a:lnTo>
                  <a:lnTo>
                    <a:pt x="1208" y="15351"/>
                  </a:lnTo>
                  <a:lnTo>
                    <a:pt x="1355" y="15380"/>
                  </a:lnTo>
                  <a:lnTo>
                    <a:pt x="1513" y="15380"/>
                  </a:lnTo>
                  <a:lnTo>
                    <a:pt x="1683" y="15380"/>
                  </a:lnTo>
                  <a:lnTo>
                    <a:pt x="1864" y="15351"/>
                  </a:lnTo>
                  <a:lnTo>
                    <a:pt x="2033" y="15323"/>
                  </a:lnTo>
                  <a:lnTo>
                    <a:pt x="2225" y="15238"/>
                  </a:lnTo>
                  <a:lnTo>
                    <a:pt x="2428" y="15153"/>
                  </a:lnTo>
                  <a:lnTo>
                    <a:pt x="2745" y="15026"/>
                  </a:lnTo>
                  <a:lnTo>
                    <a:pt x="3005" y="14913"/>
                  </a:lnTo>
                  <a:lnTo>
                    <a:pt x="3264" y="14828"/>
                  </a:lnTo>
                  <a:lnTo>
                    <a:pt x="3513" y="14800"/>
                  </a:lnTo>
                  <a:lnTo>
                    <a:pt x="3615" y="14828"/>
                  </a:lnTo>
                  <a:lnTo>
                    <a:pt x="3728" y="14857"/>
                  </a:lnTo>
                  <a:lnTo>
                    <a:pt x="3807" y="14913"/>
                  </a:lnTo>
                  <a:lnTo>
                    <a:pt x="3920" y="14998"/>
                  </a:lnTo>
                  <a:lnTo>
                    <a:pt x="4010" y="15097"/>
                  </a:lnTo>
                  <a:lnTo>
                    <a:pt x="4089" y="15238"/>
                  </a:lnTo>
                  <a:lnTo>
                    <a:pt x="4179" y="15408"/>
                  </a:lnTo>
                  <a:lnTo>
                    <a:pt x="4247" y="15620"/>
                  </a:lnTo>
                  <a:lnTo>
                    <a:pt x="4326" y="15860"/>
                  </a:lnTo>
                  <a:lnTo>
                    <a:pt x="4394" y="16129"/>
                  </a:lnTo>
                  <a:lnTo>
                    <a:pt x="4439" y="16440"/>
                  </a:lnTo>
                  <a:lnTo>
                    <a:pt x="4507" y="16737"/>
                  </a:lnTo>
                  <a:lnTo>
                    <a:pt x="4552" y="17090"/>
                  </a:lnTo>
                  <a:lnTo>
                    <a:pt x="4575" y="17443"/>
                  </a:lnTo>
                  <a:lnTo>
                    <a:pt x="4586" y="17825"/>
                  </a:lnTo>
                  <a:lnTo>
                    <a:pt x="4586" y="18193"/>
                  </a:lnTo>
                  <a:lnTo>
                    <a:pt x="4586" y="18574"/>
                  </a:lnTo>
                  <a:lnTo>
                    <a:pt x="4586" y="18984"/>
                  </a:lnTo>
                  <a:lnTo>
                    <a:pt x="4552" y="19366"/>
                  </a:lnTo>
                  <a:lnTo>
                    <a:pt x="4507" y="19748"/>
                  </a:lnTo>
                  <a:lnTo>
                    <a:pt x="4462" y="20129"/>
                  </a:lnTo>
                  <a:lnTo>
                    <a:pt x="4371" y="20483"/>
                  </a:lnTo>
                  <a:lnTo>
                    <a:pt x="4292" y="20836"/>
                  </a:lnTo>
                  <a:lnTo>
                    <a:pt x="4202" y="21161"/>
                  </a:lnTo>
                  <a:lnTo>
                    <a:pt x="4744" y="21161"/>
                  </a:lnTo>
                  <a:lnTo>
                    <a:pt x="5264" y="21161"/>
                  </a:lnTo>
                  <a:lnTo>
                    <a:pt x="5784" y="21161"/>
                  </a:lnTo>
                  <a:lnTo>
                    <a:pt x="6235" y="21161"/>
                  </a:lnTo>
                  <a:lnTo>
                    <a:pt x="6676" y="21161"/>
                  </a:lnTo>
                  <a:lnTo>
                    <a:pt x="7060" y="21161"/>
                  </a:lnTo>
                  <a:lnTo>
                    <a:pt x="7410" y="21161"/>
                  </a:lnTo>
                  <a:lnTo>
                    <a:pt x="7670" y="21161"/>
                  </a:lnTo>
                  <a:lnTo>
                    <a:pt x="8020" y="21020"/>
                  </a:lnTo>
                  <a:lnTo>
                    <a:pt x="8303" y="20893"/>
                  </a:lnTo>
                  <a:lnTo>
                    <a:pt x="8563" y="20695"/>
                  </a:lnTo>
                  <a:lnTo>
                    <a:pt x="8800" y="20511"/>
                  </a:lnTo>
                  <a:lnTo>
                    <a:pt x="8969" y="20285"/>
                  </a:lnTo>
                  <a:lnTo>
                    <a:pt x="9150" y="20045"/>
                  </a:lnTo>
                  <a:lnTo>
                    <a:pt x="9252" y="19804"/>
                  </a:lnTo>
                  <a:lnTo>
                    <a:pt x="9342" y="19550"/>
                  </a:lnTo>
                  <a:lnTo>
                    <a:pt x="9410" y="19281"/>
                  </a:lnTo>
                  <a:lnTo>
                    <a:pt x="9433" y="19013"/>
                  </a:lnTo>
                  <a:lnTo>
                    <a:pt x="9433" y="18744"/>
                  </a:lnTo>
                  <a:lnTo>
                    <a:pt x="9387" y="18504"/>
                  </a:lnTo>
                  <a:lnTo>
                    <a:pt x="9320" y="18221"/>
                  </a:lnTo>
                  <a:lnTo>
                    <a:pt x="9207" y="17981"/>
                  </a:lnTo>
                  <a:lnTo>
                    <a:pt x="9105" y="17740"/>
                  </a:lnTo>
                  <a:lnTo>
                    <a:pt x="8924" y="17514"/>
                  </a:lnTo>
                  <a:lnTo>
                    <a:pt x="8777" y="17274"/>
                  </a:lnTo>
                  <a:lnTo>
                    <a:pt x="8642" y="17034"/>
                  </a:lnTo>
                  <a:lnTo>
                    <a:pt x="8563" y="16765"/>
                  </a:lnTo>
                  <a:lnTo>
                    <a:pt x="8472" y="16468"/>
                  </a:lnTo>
                  <a:lnTo>
                    <a:pt x="8450" y="16157"/>
                  </a:lnTo>
                  <a:lnTo>
                    <a:pt x="8450" y="15860"/>
                  </a:lnTo>
                  <a:lnTo>
                    <a:pt x="8472" y="15563"/>
                  </a:lnTo>
                  <a:lnTo>
                    <a:pt x="8540" y="15267"/>
                  </a:lnTo>
                  <a:lnTo>
                    <a:pt x="8642" y="14998"/>
                  </a:lnTo>
                  <a:lnTo>
                    <a:pt x="8777" y="14729"/>
                  </a:lnTo>
                  <a:lnTo>
                    <a:pt x="8868" y="14616"/>
                  </a:lnTo>
                  <a:lnTo>
                    <a:pt x="8969" y="14475"/>
                  </a:lnTo>
                  <a:lnTo>
                    <a:pt x="9060" y="14376"/>
                  </a:lnTo>
                  <a:lnTo>
                    <a:pt x="9184" y="14291"/>
                  </a:lnTo>
                  <a:lnTo>
                    <a:pt x="9297" y="14206"/>
                  </a:lnTo>
                  <a:lnTo>
                    <a:pt x="9433" y="14121"/>
                  </a:lnTo>
                  <a:lnTo>
                    <a:pt x="9579" y="14051"/>
                  </a:lnTo>
                  <a:lnTo>
                    <a:pt x="9726" y="13994"/>
                  </a:lnTo>
                  <a:lnTo>
                    <a:pt x="9884" y="13938"/>
                  </a:lnTo>
                  <a:lnTo>
                    <a:pt x="10054" y="13909"/>
                  </a:lnTo>
                  <a:lnTo>
                    <a:pt x="10257" y="13881"/>
                  </a:lnTo>
                  <a:lnTo>
                    <a:pt x="10449" y="13881"/>
                  </a:lnTo>
                  <a:lnTo>
                    <a:pt x="10664" y="13881"/>
                  </a:lnTo>
                  <a:lnTo>
                    <a:pt x="10856" y="13909"/>
                  </a:lnTo>
                  <a:lnTo>
                    <a:pt x="11037" y="13966"/>
                  </a:lnTo>
                  <a:lnTo>
                    <a:pt x="11206" y="14023"/>
                  </a:lnTo>
                  <a:lnTo>
                    <a:pt x="11353" y="14093"/>
                  </a:lnTo>
                  <a:lnTo>
                    <a:pt x="11511" y="14178"/>
                  </a:lnTo>
                  <a:lnTo>
                    <a:pt x="11635" y="14263"/>
                  </a:lnTo>
                  <a:lnTo>
                    <a:pt x="11748" y="14376"/>
                  </a:lnTo>
                  <a:lnTo>
                    <a:pt x="11861" y="14475"/>
                  </a:lnTo>
                  <a:lnTo>
                    <a:pt x="11941" y="14616"/>
                  </a:lnTo>
                  <a:lnTo>
                    <a:pt x="12031" y="14758"/>
                  </a:lnTo>
                  <a:lnTo>
                    <a:pt x="12099" y="14885"/>
                  </a:lnTo>
                  <a:lnTo>
                    <a:pt x="12200" y="15210"/>
                  </a:lnTo>
                  <a:lnTo>
                    <a:pt x="12268" y="15507"/>
                  </a:lnTo>
                  <a:lnTo>
                    <a:pt x="12291" y="15832"/>
                  </a:lnTo>
                  <a:lnTo>
                    <a:pt x="12291" y="16157"/>
                  </a:lnTo>
                  <a:lnTo>
                    <a:pt x="12246" y="16482"/>
                  </a:lnTo>
                  <a:lnTo>
                    <a:pt x="12178" y="16807"/>
                  </a:lnTo>
                  <a:lnTo>
                    <a:pt x="12099" y="17090"/>
                  </a:lnTo>
                  <a:lnTo>
                    <a:pt x="12008" y="17330"/>
                  </a:lnTo>
                  <a:lnTo>
                    <a:pt x="11884" y="17542"/>
                  </a:lnTo>
                  <a:lnTo>
                    <a:pt x="11748" y="17712"/>
                  </a:lnTo>
                  <a:lnTo>
                    <a:pt x="11613" y="17839"/>
                  </a:lnTo>
                  <a:lnTo>
                    <a:pt x="11489" y="18037"/>
                  </a:lnTo>
                  <a:lnTo>
                    <a:pt x="11398" y="18221"/>
                  </a:lnTo>
                  <a:lnTo>
                    <a:pt x="11319" y="18447"/>
                  </a:lnTo>
                  <a:lnTo>
                    <a:pt x="11251" y="18659"/>
                  </a:lnTo>
                  <a:lnTo>
                    <a:pt x="11206" y="18900"/>
                  </a:lnTo>
                  <a:lnTo>
                    <a:pt x="11184" y="19154"/>
                  </a:lnTo>
                  <a:lnTo>
                    <a:pt x="11184" y="19423"/>
                  </a:lnTo>
                  <a:lnTo>
                    <a:pt x="11229" y="19663"/>
                  </a:lnTo>
                  <a:lnTo>
                    <a:pt x="11297" y="19903"/>
                  </a:lnTo>
                  <a:lnTo>
                    <a:pt x="11376" y="20158"/>
                  </a:lnTo>
                  <a:lnTo>
                    <a:pt x="11511" y="20398"/>
                  </a:lnTo>
                  <a:lnTo>
                    <a:pt x="11681" y="20610"/>
                  </a:lnTo>
                  <a:lnTo>
                    <a:pt x="11884" y="20808"/>
                  </a:lnTo>
                  <a:lnTo>
                    <a:pt x="12121" y="20992"/>
                  </a:lnTo>
                  <a:lnTo>
                    <a:pt x="12404" y="21161"/>
                  </a:lnTo>
                  <a:lnTo>
                    <a:pt x="12528" y="21190"/>
                  </a:lnTo>
                  <a:lnTo>
                    <a:pt x="12856" y="21274"/>
                  </a:lnTo>
                  <a:lnTo>
                    <a:pt x="13330" y="21373"/>
                  </a:lnTo>
                  <a:lnTo>
                    <a:pt x="13963" y="21486"/>
                  </a:lnTo>
                  <a:lnTo>
                    <a:pt x="14313" y="21543"/>
                  </a:lnTo>
                  <a:lnTo>
                    <a:pt x="14652" y="21571"/>
                  </a:lnTo>
                  <a:lnTo>
                    <a:pt x="15025" y="21600"/>
                  </a:lnTo>
                  <a:lnTo>
                    <a:pt x="15409" y="21600"/>
                  </a:lnTo>
                  <a:lnTo>
                    <a:pt x="15782" y="21600"/>
                  </a:lnTo>
                  <a:lnTo>
                    <a:pt x="16177" y="21571"/>
                  </a:lnTo>
                  <a:lnTo>
                    <a:pt x="16516" y="21486"/>
                  </a:lnTo>
                  <a:lnTo>
                    <a:pt x="16889" y="21402"/>
                  </a:lnTo>
                  <a:lnTo>
                    <a:pt x="16821" y="21190"/>
                  </a:lnTo>
                  <a:lnTo>
                    <a:pt x="16776" y="20935"/>
                  </a:lnTo>
                  <a:lnTo>
                    <a:pt x="16742" y="20667"/>
                  </a:lnTo>
                  <a:lnTo>
                    <a:pt x="16719" y="20370"/>
                  </a:lnTo>
                  <a:lnTo>
                    <a:pt x="16697" y="19719"/>
                  </a:lnTo>
                  <a:lnTo>
                    <a:pt x="16697" y="19013"/>
                  </a:lnTo>
                  <a:lnTo>
                    <a:pt x="16719" y="18306"/>
                  </a:lnTo>
                  <a:lnTo>
                    <a:pt x="16753" y="17599"/>
                  </a:lnTo>
                  <a:lnTo>
                    <a:pt x="16821" y="16949"/>
                  </a:lnTo>
                  <a:lnTo>
                    <a:pt x="16889" y="16383"/>
                  </a:lnTo>
                  <a:lnTo>
                    <a:pt x="16934" y="16129"/>
                  </a:lnTo>
                  <a:lnTo>
                    <a:pt x="17002" y="15945"/>
                  </a:lnTo>
                  <a:lnTo>
                    <a:pt x="17081" y="15790"/>
                  </a:lnTo>
                  <a:lnTo>
                    <a:pt x="17194" y="15648"/>
                  </a:lnTo>
                  <a:lnTo>
                    <a:pt x="17318" y="15563"/>
                  </a:lnTo>
                  <a:lnTo>
                    <a:pt x="17453" y="15507"/>
                  </a:lnTo>
                  <a:lnTo>
                    <a:pt x="17600" y="15450"/>
                  </a:lnTo>
                  <a:lnTo>
                    <a:pt x="17758" y="15450"/>
                  </a:lnTo>
                  <a:lnTo>
                    <a:pt x="17905" y="15479"/>
                  </a:lnTo>
                  <a:lnTo>
                    <a:pt x="18064" y="15535"/>
                  </a:lnTo>
                  <a:lnTo>
                    <a:pt x="18233" y="15620"/>
                  </a:lnTo>
                  <a:lnTo>
                    <a:pt x="18380" y="15733"/>
                  </a:lnTo>
                  <a:lnTo>
                    <a:pt x="18561" y="15832"/>
                  </a:lnTo>
                  <a:lnTo>
                    <a:pt x="18707" y="15973"/>
                  </a:lnTo>
                  <a:lnTo>
                    <a:pt x="18866" y="16129"/>
                  </a:lnTo>
                  <a:lnTo>
                    <a:pt x="18990" y="16327"/>
                  </a:lnTo>
                  <a:lnTo>
                    <a:pt x="19125" y="16482"/>
                  </a:lnTo>
                  <a:lnTo>
                    <a:pt x="19295" y="16624"/>
                  </a:lnTo>
                  <a:lnTo>
                    <a:pt x="19464" y="16737"/>
                  </a:lnTo>
                  <a:lnTo>
                    <a:pt x="19668" y="16807"/>
                  </a:lnTo>
                  <a:lnTo>
                    <a:pt x="19860" y="16836"/>
                  </a:lnTo>
                  <a:lnTo>
                    <a:pt x="20052" y="16864"/>
                  </a:lnTo>
                  <a:lnTo>
                    <a:pt x="20266" y="16836"/>
                  </a:lnTo>
                  <a:lnTo>
                    <a:pt x="20470" y="16793"/>
                  </a:lnTo>
                  <a:lnTo>
                    <a:pt x="20662" y="16708"/>
                  </a:lnTo>
                  <a:lnTo>
                    <a:pt x="20854" y="16567"/>
                  </a:lnTo>
                  <a:lnTo>
                    <a:pt x="21035" y="16412"/>
                  </a:lnTo>
                  <a:lnTo>
                    <a:pt x="21182" y="16214"/>
                  </a:lnTo>
                  <a:lnTo>
                    <a:pt x="21340" y="16002"/>
                  </a:lnTo>
                  <a:lnTo>
                    <a:pt x="21441" y="15733"/>
                  </a:lnTo>
                  <a:lnTo>
                    <a:pt x="21532" y="15436"/>
                  </a:lnTo>
                  <a:lnTo>
                    <a:pt x="21600" y="15083"/>
                  </a:lnTo>
                  <a:lnTo>
                    <a:pt x="21600" y="14885"/>
                  </a:lnTo>
                  <a:lnTo>
                    <a:pt x="21600" y="14729"/>
                  </a:lnTo>
                  <a:lnTo>
                    <a:pt x="21600" y="14531"/>
                  </a:lnTo>
                  <a:lnTo>
                    <a:pt x="21577" y="14376"/>
                  </a:lnTo>
                  <a:lnTo>
                    <a:pt x="21532" y="14206"/>
                  </a:lnTo>
                  <a:lnTo>
                    <a:pt x="21487" y="14051"/>
                  </a:lnTo>
                  <a:lnTo>
                    <a:pt x="21419" y="13909"/>
                  </a:lnTo>
                  <a:lnTo>
                    <a:pt x="21351" y="13768"/>
                  </a:lnTo>
                  <a:lnTo>
                    <a:pt x="21204" y="13500"/>
                  </a:lnTo>
                  <a:lnTo>
                    <a:pt x="21035" y="13287"/>
                  </a:lnTo>
                  <a:lnTo>
                    <a:pt x="20809" y="13090"/>
                  </a:lnTo>
                  <a:lnTo>
                    <a:pt x="20594" y="12962"/>
                  </a:lnTo>
                  <a:lnTo>
                    <a:pt x="20357" y="12821"/>
                  </a:lnTo>
                  <a:lnTo>
                    <a:pt x="20120" y="12764"/>
                  </a:lnTo>
                  <a:lnTo>
                    <a:pt x="19882" y="12708"/>
                  </a:lnTo>
                  <a:lnTo>
                    <a:pt x="19645" y="12736"/>
                  </a:lnTo>
                  <a:lnTo>
                    <a:pt x="19430" y="12793"/>
                  </a:lnTo>
                  <a:lnTo>
                    <a:pt x="19227" y="12906"/>
                  </a:lnTo>
                  <a:lnTo>
                    <a:pt x="19148" y="12962"/>
                  </a:lnTo>
                  <a:lnTo>
                    <a:pt x="19058" y="13047"/>
                  </a:lnTo>
                  <a:lnTo>
                    <a:pt x="18990" y="13146"/>
                  </a:lnTo>
                  <a:lnTo>
                    <a:pt x="18911" y="13259"/>
                  </a:lnTo>
                  <a:lnTo>
                    <a:pt x="18775" y="13471"/>
                  </a:lnTo>
                  <a:lnTo>
                    <a:pt x="18628" y="13641"/>
                  </a:lnTo>
                  <a:lnTo>
                    <a:pt x="18470" y="13740"/>
                  </a:lnTo>
                  <a:lnTo>
                    <a:pt x="18301" y="13825"/>
                  </a:lnTo>
                  <a:lnTo>
                    <a:pt x="18143" y="13853"/>
                  </a:lnTo>
                  <a:lnTo>
                    <a:pt x="17973" y="13881"/>
                  </a:lnTo>
                  <a:lnTo>
                    <a:pt x="17804" y="13853"/>
                  </a:lnTo>
                  <a:lnTo>
                    <a:pt x="17646" y="13796"/>
                  </a:lnTo>
                  <a:lnTo>
                    <a:pt x="17499" y="13726"/>
                  </a:lnTo>
                  <a:lnTo>
                    <a:pt x="17341" y="13641"/>
                  </a:lnTo>
                  <a:lnTo>
                    <a:pt x="17216" y="13528"/>
                  </a:lnTo>
                  <a:lnTo>
                    <a:pt x="17103" y="13386"/>
                  </a:lnTo>
                  <a:lnTo>
                    <a:pt x="17024" y="13259"/>
                  </a:lnTo>
                  <a:lnTo>
                    <a:pt x="16934" y="13118"/>
                  </a:lnTo>
                  <a:lnTo>
                    <a:pt x="16889" y="12991"/>
                  </a:lnTo>
                  <a:lnTo>
                    <a:pt x="16889" y="12849"/>
                  </a:lnTo>
                  <a:lnTo>
                    <a:pt x="16889" y="12383"/>
                  </a:lnTo>
                  <a:lnTo>
                    <a:pt x="16889" y="11662"/>
                  </a:lnTo>
                  <a:lnTo>
                    <a:pt x="16889" y="10701"/>
                  </a:lnTo>
                  <a:lnTo>
                    <a:pt x="16889" y="9640"/>
                  </a:lnTo>
                  <a:lnTo>
                    <a:pt x="16889" y="8566"/>
                  </a:lnTo>
                  <a:lnTo>
                    <a:pt x="16889" y="7478"/>
                  </a:lnTo>
                  <a:lnTo>
                    <a:pt x="16889" y="6502"/>
                  </a:lnTo>
                  <a:lnTo>
                    <a:pt x="16889" y="5739"/>
                  </a:lnTo>
                  <a:lnTo>
                    <a:pt x="16674" y="5894"/>
                  </a:lnTo>
                  <a:lnTo>
                    <a:pt x="16414" y="6036"/>
                  </a:lnTo>
                  <a:lnTo>
                    <a:pt x="16154" y="6177"/>
                  </a:lnTo>
                  <a:lnTo>
                    <a:pt x="15849" y="6248"/>
                  </a:lnTo>
                  <a:lnTo>
                    <a:pt x="15544" y="6304"/>
                  </a:lnTo>
                  <a:lnTo>
                    <a:pt x="15217" y="6332"/>
                  </a:lnTo>
                  <a:lnTo>
                    <a:pt x="14866" y="6361"/>
                  </a:lnTo>
                  <a:lnTo>
                    <a:pt x="14550" y="6361"/>
                  </a:lnTo>
                  <a:lnTo>
                    <a:pt x="14200" y="6332"/>
                  </a:lnTo>
                  <a:lnTo>
                    <a:pt x="13850" y="6276"/>
                  </a:lnTo>
                  <a:lnTo>
                    <a:pt x="13522" y="6219"/>
                  </a:lnTo>
                  <a:lnTo>
                    <a:pt x="13206" y="6149"/>
                  </a:lnTo>
                  <a:lnTo>
                    <a:pt x="12901" y="6064"/>
                  </a:lnTo>
                  <a:lnTo>
                    <a:pt x="12618" y="5951"/>
                  </a:lnTo>
                  <a:lnTo>
                    <a:pt x="12358" y="5838"/>
                  </a:lnTo>
                  <a:lnTo>
                    <a:pt x="12121" y="5739"/>
                  </a:lnTo>
                  <a:lnTo>
                    <a:pt x="11941" y="5626"/>
                  </a:lnTo>
                  <a:lnTo>
                    <a:pt x="11794" y="5513"/>
                  </a:lnTo>
                  <a:lnTo>
                    <a:pt x="11658" y="5414"/>
                  </a:lnTo>
                  <a:lnTo>
                    <a:pt x="11556" y="5301"/>
                  </a:lnTo>
                  <a:lnTo>
                    <a:pt x="11466" y="5187"/>
                  </a:lnTo>
                  <a:lnTo>
                    <a:pt x="11398" y="5089"/>
                  </a:lnTo>
                  <a:lnTo>
                    <a:pt x="11376" y="4947"/>
                  </a:lnTo>
                  <a:lnTo>
                    <a:pt x="11353" y="4834"/>
                  </a:lnTo>
                  <a:lnTo>
                    <a:pt x="11353" y="4707"/>
                  </a:lnTo>
                  <a:lnTo>
                    <a:pt x="11376" y="4565"/>
                  </a:lnTo>
                  <a:lnTo>
                    <a:pt x="11443" y="4410"/>
                  </a:lnTo>
                  <a:lnTo>
                    <a:pt x="11511" y="4240"/>
                  </a:lnTo>
                  <a:lnTo>
                    <a:pt x="11703" y="3887"/>
                  </a:lnTo>
                  <a:lnTo>
                    <a:pt x="11986" y="3505"/>
                  </a:lnTo>
                  <a:lnTo>
                    <a:pt x="12144" y="3265"/>
                  </a:lnTo>
                  <a:lnTo>
                    <a:pt x="12246" y="3025"/>
                  </a:lnTo>
                  <a:lnTo>
                    <a:pt x="12336" y="2756"/>
                  </a:lnTo>
                  <a:lnTo>
                    <a:pt x="12404" y="2445"/>
                  </a:lnTo>
                  <a:lnTo>
                    <a:pt x="12438" y="2176"/>
                  </a:lnTo>
                  <a:lnTo>
                    <a:pt x="12438" y="1880"/>
                  </a:lnTo>
                  <a:lnTo>
                    <a:pt x="12404" y="1583"/>
                  </a:lnTo>
                  <a:lnTo>
                    <a:pt x="12336" y="1314"/>
                  </a:lnTo>
                  <a:lnTo>
                    <a:pt x="12246" y="1046"/>
                  </a:lnTo>
                  <a:lnTo>
                    <a:pt x="12099" y="791"/>
                  </a:lnTo>
                  <a:lnTo>
                    <a:pt x="12008" y="692"/>
                  </a:lnTo>
                  <a:lnTo>
                    <a:pt x="11918" y="579"/>
                  </a:lnTo>
                  <a:lnTo>
                    <a:pt x="11816" y="466"/>
                  </a:lnTo>
                  <a:lnTo>
                    <a:pt x="11703" y="381"/>
                  </a:lnTo>
                  <a:lnTo>
                    <a:pt x="11579" y="310"/>
                  </a:lnTo>
                  <a:lnTo>
                    <a:pt x="11443" y="226"/>
                  </a:lnTo>
                  <a:lnTo>
                    <a:pt x="11297" y="169"/>
                  </a:lnTo>
                  <a:lnTo>
                    <a:pt x="11138" y="113"/>
                  </a:lnTo>
                  <a:lnTo>
                    <a:pt x="10969" y="56"/>
                  </a:lnTo>
                  <a:lnTo>
                    <a:pt x="10800" y="28"/>
                  </a:lnTo>
                  <a:lnTo>
                    <a:pt x="10619" y="28"/>
                  </a:lnTo>
                  <a:lnTo>
                    <a:pt x="10404" y="28"/>
                  </a:lnTo>
                  <a:lnTo>
                    <a:pt x="10257" y="28"/>
                  </a:lnTo>
                  <a:lnTo>
                    <a:pt x="10076" y="56"/>
                  </a:lnTo>
                  <a:lnTo>
                    <a:pt x="9952" y="84"/>
                  </a:lnTo>
                  <a:lnTo>
                    <a:pt x="9794" y="141"/>
                  </a:lnTo>
                  <a:lnTo>
                    <a:pt x="9692" y="226"/>
                  </a:lnTo>
                  <a:lnTo>
                    <a:pt x="9557" y="282"/>
                  </a:lnTo>
                  <a:lnTo>
                    <a:pt x="9455" y="381"/>
                  </a:lnTo>
                  <a:lnTo>
                    <a:pt x="9365" y="466"/>
                  </a:lnTo>
                  <a:lnTo>
                    <a:pt x="9274" y="579"/>
                  </a:lnTo>
                  <a:lnTo>
                    <a:pt x="9184" y="692"/>
                  </a:lnTo>
                  <a:lnTo>
                    <a:pt x="9128" y="791"/>
                  </a:lnTo>
                  <a:lnTo>
                    <a:pt x="9060" y="932"/>
                  </a:lnTo>
                  <a:lnTo>
                    <a:pt x="8969" y="1201"/>
                  </a:lnTo>
                  <a:lnTo>
                    <a:pt x="8913" y="1498"/>
                  </a:lnTo>
                  <a:lnTo>
                    <a:pt x="8890" y="1795"/>
                  </a:lnTo>
                  <a:lnTo>
                    <a:pt x="8890" y="2120"/>
                  </a:lnTo>
                  <a:lnTo>
                    <a:pt x="8913" y="2445"/>
                  </a:lnTo>
                  <a:lnTo>
                    <a:pt x="8969" y="2756"/>
                  </a:lnTo>
                  <a:lnTo>
                    <a:pt x="9060" y="3081"/>
                  </a:lnTo>
                  <a:lnTo>
                    <a:pt x="9173" y="3378"/>
                  </a:lnTo>
                  <a:lnTo>
                    <a:pt x="9297" y="3647"/>
                  </a:lnTo>
                  <a:lnTo>
                    <a:pt x="9466" y="3887"/>
                  </a:lnTo>
                  <a:lnTo>
                    <a:pt x="9579" y="4085"/>
                  </a:lnTo>
                  <a:lnTo>
                    <a:pt x="9670" y="4269"/>
                  </a:lnTo>
                  <a:lnTo>
                    <a:pt x="9726" y="4467"/>
                  </a:lnTo>
                  <a:lnTo>
                    <a:pt x="9771" y="4650"/>
                  </a:lnTo>
                  <a:lnTo>
                    <a:pt x="9771" y="4834"/>
                  </a:lnTo>
                  <a:lnTo>
                    <a:pt x="9749" y="5032"/>
                  </a:lnTo>
                  <a:lnTo>
                    <a:pt x="9715" y="5216"/>
                  </a:lnTo>
                  <a:lnTo>
                    <a:pt x="9625" y="5385"/>
                  </a:lnTo>
                  <a:lnTo>
                    <a:pt x="9534" y="5513"/>
                  </a:lnTo>
                  <a:lnTo>
                    <a:pt x="9410" y="5626"/>
                  </a:lnTo>
                  <a:lnTo>
                    <a:pt x="9229" y="5710"/>
                  </a:lnTo>
                  <a:lnTo>
                    <a:pt x="9060" y="5767"/>
                  </a:lnTo>
                  <a:lnTo>
                    <a:pt x="8845" y="5767"/>
                  </a:lnTo>
                  <a:lnTo>
                    <a:pt x="8585" y="5739"/>
                  </a:lnTo>
                  <a:lnTo>
                    <a:pt x="8325" y="5654"/>
                  </a:lnTo>
                  <a:lnTo>
                    <a:pt x="8020" y="5513"/>
                  </a:lnTo>
                  <a:lnTo>
                    <a:pt x="7840" y="5442"/>
                  </a:lnTo>
                  <a:lnTo>
                    <a:pt x="7648" y="5385"/>
                  </a:lnTo>
                  <a:lnTo>
                    <a:pt x="7433" y="5329"/>
                  </a:lnTo>
                  <a:lnTo>
                    <a:pt x="7241" y="5301"/>
                  </a:lnTo>
                  <a:lnTo>
                    <a:pt x="6755" y="5301"/>
                  </a:lnTo>
                  <a:lnTo>
                    <a:pt x="6281" y="5329"/>
                  </a:lnTo>
                  <a:lnTo>
                    <a:pt x="5784" y="5385"/>
                  </a:lnTo>
                  <a:lnTo>
                    <a:pt x="5264" y="5498"/>
                  </a:lnTo>
                  <a:lnTo>
                    <a:pt x="4744" y="5597"/>
                  </a:lnTo>
                  <a:lnTo>
                    <a:pt x="4247" y="5739"/>
                  </a:lnTo>
                  <a:lnTo>
                    <a:pt x="4202" y="5894"/>
                  </a:lnTo>
                  <a:lnTo>
                    <a:pt x="4202" y="6191"/>
                  </a:lnTo>
                  <a:lnTo>
                    <a:pt x="4202" y="6545"/>
                  </a:lnTo>
                  <a:lnTo>
                    <a:pt x="4225" y="6954"/>
                  </a:lnTo>
                  <a:lnTo>
                    <a:pt x="4315" y="7930"/>
                  </a:lnTo>
                  <a:lnTo>
                    <a:pt x="4394" y="9018"/>
                  </a:lnTo>
                  <a:lnTo>
                    <a:pt x="4439" y="9570"/>
                  </a:lnTo>
                  <a:lnTo>
                    <a:pt x="4462" y="10107"/>
                  </a:lnTo>
                  <a:lnTo>
                    <a:pt x="4484" y="10630"/>
                  </a:lnTo>
                  <a:lnTo>
                    <a:pt x="4507" y="11082"/>
                  </a:lnTo>
                  <a:lnTo>
                    <a:pt x="4484" y="11520"/>
                  </a:lnTo>
                  <a:lnTo>
                    <a:pt x="4439" y="11874"/>
                  </a:lnTo>
                  <a:lnTo>
                    <a:pt x="4394" y="12029"/>
                  </a:lnTo>
                  <a:lnTo>
                    <a:pt x="4349" y="12171"/>
                  </a:lnTo>
                  <a:lnTo>
                    <a:pt x="4315" y="12284"/>
                  </a:lnTo>
                  <a:lnTo>
                    <a:pt x="4247" y="12354"/>
                  </a:lnTo>
                  <a:close/>
                </a:path>
              </a:pathLst>
            </a:custGeom>
            <a:grpFill/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094387" y="3886200"/>
              <a:ext cx="1601813" cy="95410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chemeClr val="bg1"/>
                  </a:solidFill>
                </a:rPr>
                <a:t>Learn more about prospective employees</a:t>
              </a:r>
              <a:endParaRPr lang="en-US" sz="1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9" name="Group 24"/>
          <p:cNvGrpSpPr/>
          <p:nvPr/>
        </p:nvGrpSpPr>
        <p:grpSpPr>
          <a:xfrm>
            <a:off x="2722604" y="1524000"/>
            <a:ext cx="1767227" cy="2399257"/>
            <a:chOff x="2722604" y="1524000"/>
            <a:chExt cx="1767227" cy="2399257"/>
          </a:xfrm>
        </p:grpSpPr>
        <p:sp>
          <p:nvSpPr>
            <p:cNvPr id="1027" name="Puzzle3"/>
            <p:cNvSpPr>
              <a:spLocks noEditPoints="1" noChangeArrowheads="1"/>
            </p:cNvSpPr>
            <p:nvPr/>
          </p:nvSpPr>
          <p:spPr bwMode="auto">
            <a:xfrm>
              <a:off x="2722604" y="1524000"/>
              <a:ext cx="1767227" cy="2399257"/>
            </a:xfrm>
            <a:custGeom>
              <a:avLst/>
              <a:gdLst>
                <a:gd name="T0" fmla="*/ 10391 w 21600"/>
                <a:gd name="T1" fmla="*/ 15806 h 21600"/>
                <a:gd name="T2" fmla="*/ 20551 w 21600"/>
                <a:gd name="T3" fmla="*/ 21088 h 21600"/>
                <a:gd name="T4" fmla="*/ 13180 w 21600"/>
                <a:gd name="T5" fmla="*/ 13801 h 21600"/>
                <a:gd name="T6" fmla="*/ 20551 w 21600"/>
                <a:gd name="T7" fmla="*/ 7025 h 21600"/>
                <a:gd name="T8" fmla="*/ 10500 w 21600"/>
                <a:gd name="T9" fmla="*/ 52 h 21600"/>
                <a:gd name="T10" fmla="*/ 692 w 21600"/>
                <a:gd name="T11" fmla="*/ 6802 h 21600"/>
                <a:gd name="T12" fmla="*/ 8064 w 21600"/>
                <a:gd name="T13" fmla="*/ 13526 h 21600"/>
                <a:gd name="T14" fmla="*/ 692 w 21600"/>
                <a:gd name="T15" fmla="*/ 21088 h 21600"/>
                <a:gd name="T16" fmla="*/ 2273 w 21600"/>
                <a:gd name="T17" fmla="*/ 7719 h 21600"/>
                <a:gd name="T18" fmla="*/ 19149 w 21600"/>
                <a:gd name="T19" fmla="*/ 202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6625" y="20892"/>
                  </a:moveTo>
                  <a:lnTo>
                    <a:pt x="7105" y="21023"/>
                  </a:lnTo>
                  <a:lnTo>
                    <a:pt x="7513" y="21088"/>
                  </a:lnTo>
                  <a:lnTo>
                    <a:pt x="7922" y="21115"/>
                  </a:lnTo>
                  <a:lnTo>
                    <a:pt x="8242" y="21115"/>
                  </a:lnTo>
                  <a:lnTo>
                    <a:pt x="8544" y="21062"/>
                  </a:lnTo>
                  <a:lnTo>
                    <a:pt x="8810" y="20997"/>
                  </a:lnTo>
                  <a:lnTo>
                    <a:pt x="9023" y="20892"/>
                  </a:lnTo>
                  <a:lnTo>
                    <a:pt x="9148" y="20761"/>
                  </a:lnTo>
                  <a:lnTo>
                    <a:pt x="9290" y="20616"/>
                  </a:lnTo>
                  <a:lnTo>
                    <a:pt x="9361" y="20459"/>
                  </a:lnTo>
                  <a:lnTo>
                    <a:pt x="9396" y="20289"/>
                  </a:lnTo>
                  <a:lnTo>
                    <a:pt x="9396" y="20092"/>
                  </a:lnTo>
                  <a:lnTo>
                    <a:pt x="9325" y="19909"/>
                  </a:lnTo>
                  <a:lnTo>
                    <a:pt x="9219" y="19738"/>
                  </a:lnTo>
                  <a:lnTo>
                    <a:pt x="9094" y="19555"/>
                  </a:lnTo>
                  <a:lnTo>
                    <a:pt x="8917" y="19384"/>
                  </a:lnTo>
                  <a:lnTo>
                    <a:pt x="8650" y="19162"/>
                  </a:lnTo>
                  <a:lnTo>
                    <a:pt x="8437" y="18900"/>
                  </a:lnTo>
                  <a:lnTo>
                    <a:pt x="8277" y="18624"/>
                  </a:lnTo>
                  <a:lnTo>
                    <a:pt x="8135" y="18349"/>
                  </a:lnTo>
                  <a:lnTo>
                    <a:pt x="8028" y="18048"/>
                  </a:lnTo>
                  <a:lnTo>
                    <a:pt x="7993" y="17746"/>
                  </a:lnTo>
                  <a:lnTo>
                    <a:pt x="7993" y="17471"/>
                  </a:lnTo>
                  <a:lnTo>
                    <a:pt x="8028" y="17169"/>
                  </a:lnTo>
                  <a:lnTo>
                    <a:pt x="8135" y="16920"/>
                  </a:lnTo>
                  <a:lnTo>
                    <a:pt x="8277" y="16671"/>
                  </a:lnTo>
                  <a:lnTo>
                    <a:pt x="8366" y="16540"/>
                  </a:lnTo>
                  <a:lnTo>
                    <a:pt x="8473" y="16409"/>
                  </a:lnTo>
                  <a:lnTo>
                    <a:pt x="8615" y="16317"/>
                  </a:lnTo>
                  <a:lnTo>
                    <a:pt x="8739" y="16213"/>
                  </a:lnTo>
                  <a:lnTo>
                    <a:pt x="8881" y="16134"/>
                  </a:lnTo>
                  <a:lnTo>
                    <a:pt x="9059" y="16055"/>
                  </a:lnTo>
                  <a:lnTo>
                    <a:pt x="9254" y="15990"/>
                  </a:lnTo>
                  <a:lnTo>
                    <a:pt x="9432" y="15911"/>
                  </a:lnTo>
                  <a:lnTo>
                    <a:pt x="9663" y="15885"/>
                  </a:lnTo>
                  <a:lnTo>
                    <a:pt x="9876" y="15833"/>
                  </a:lnTo>
                  <a:lnTo>
                    <a:pt x="10142" y="15806"/>
                  </a:lnTo>
                  <a:lnTo>
                    <a:pt x="10391" y="15806"/>
                  </a:lnTo>
                  <a:lnTo>
                    <a:pt x="10728" y="15806"/>
                  </a:lnTo>
                  <a:lnTo>
                    <a:pt x="10995" y="15806"/>
                  </a:lnTo>
                  <a:lnTo>
                    <a:pt x="11279" y="15833"/>
                  </a:lnTo>
                  <a:lnTo>
                    <a:pt x="11546" y="15885"/>
                  </a:lnTo>
                  <a:lnTo>
                    <a:pt x="11776" y="15937"/>
                  </a:lnTo>
                  <a:lnTo>
                    <a:pt x="12025" y="15990"/>
                  </a:lnTo>
                  <a:lnTo>
                    <a:pt x="12221" y="16055"/>
                  </a:lnTo>
                  <a:lnTo>
                    <a:pt x="12434" y="16134"/>
                  </a:lnTo>
                  <a:lnTo>
                    <a:pt x="12611" y="16213"/>
                  </a:lnTo>
                  <a:lnTo>
                    <a:pt x="12771" y="16317"/>
                  </a:lnTo>
                  <a:lnTo>
                    <a:pt x="12913" y="16409"/>
                  </a:lnTo>
                  <a:lnTo>
                    <a:pt x="13038" y="16514"/>
                  </a:lnTo>
                  <a:lnTo>
                    <a:pt x="13251" y="16737"/>
                  </a:lnTo>
                  <a:lnTo>
                    <a:pt x="13428" y="16986"/>
                  </a:lnTo>
                  <a:lnTo>
                    <a:pt x="13517" y="17248"/>
                  </a:lnTo>
                  <a:lnTo>
                    <a:pt x="13588" y="17523"/>
                  </a:lnTo>
                  <a:lnTo>
                    <a:pt x="13588" y="17799"/>
                  </a:lnTo>
                  <a:lnTo>
                    <a:pt x="13517" y="18074"/>
                  </a:lnTo>
                  <a:lnTo>
                    <a:pt x="13428" y="18323"/>
                  </a:lnTo>
                  <a:lnTo>
                    <a:pt x="13286" y="18572"/>
                  </a:lnTo>
                  <a:lnTo>
                    <a:pt x="13109" y="18808"/>
                  </a:lnTo>
                  <a:lnTo>
                    <a:pt x="12878" y="19031"/>
                  </a:lnTo>
                  <a:lnTo>
                    <a:pt x="12434" y="19411"/>
                  </a:lnTo>
                  <a:lnTo>
                    <a:pt x="12132" y="19738"/>
                  </a:lnTo>
                  <a:lnTo>
                    <a:pt x="12025" y="19856"/>
                  </a:lnTo>
                  <a:lnTo>
                    <a:pt x="11919" y="20014"/>
                  </a:lnTo>
                  <a:lnTo>
                    <a:pt x="11883" y="20132"/>
                  </a:lnTo>
                  <a:lnTo>
                    <a:pt x="11883" y="20263"/>
                  </a:lnTo>
                  <a:lnTo>
                    <a:pt x="11883" y="20394"/>
                  </a:lnTo>
                  <a:lnTo>
                    <a:pt x="11954" y="20485"/>
                  </a:lnTo>
                  <a:lnTo>
                    <a:pt x="12061" y="20590"/>
                  </a:lnTo>
                  <a:lnTo>
                    <a:pt x="12185" y="20695"/>
                  </a:lnTo>
                  <a:lnTo>
                    <a:pt x="12327" y="20787"/>
                  </a:lnTo>
                  <a:lnTo>
                    <a:pt x="12540" y="20892"/>
                  </a:lnTo>
                  <a:lnTo>
                    <a:pt x="12771" y="20997"/>
                  </a:lnTo>
                  <a:lnTo>
                    <a:pt x="13073" y="21088"/>
                  </a:lnTo>
                  <a:lnTo>
                    <a:pt x="13428" y="21193"/>
                  </a:lnTo>
                  <a:lnTo>
                    <a:pt x="13873" y="21298"/>
                  </a:lnTo>
                  <a:lnTo>
                    <a:pt x="14317" y="21390"/>
                  </a:lnTo>
                  <a:lnTo>
                    <a:pt x="14778" y="21468"/>
                  </a:lnTo>
                  <a:lnTo>
                    <a:pt x="15294" y="21547"/>
                  </a:lnTo>
                  <a:lnTo>
                    <a:pt x="15809" y="21600"/>
                  </a:lnTo>
                  <a:lnTo>
                    <a:pt x="16359" y="21652"/>
                  </a:lnTo>
                  <a:lnTo>
                    <a:pt x="16875" y="21678"/>
                  </a:lnTo>
                  <a:lnTo>
                    <a:pt x="17407" y="21678"/>
                  </a:lnTo>
                  <a:lnTo>
                    <a:pt x="17958" y="21678"/>
                  </a:lnTo>
                  <a:lnTo>
                    <a:pt x="18473" y="21652"/>
                  </a:lnTo>
                  <a:lnTo>
                    <a:pt x="18953" y="21573"/>
                  </a:lnTo>
                  <a:lnTo>
                    <a:pt x="19397" y="21495"/>
                  </a:lnTo>
                  <a:lnTo>
                    <a:pt x="19841" y="21390"/>
                  </a:lnTo>
                  <a:lnTo>
                    <a:pt x="20214" y="21272"/>
                  </a:lnTo>
                  <a:lnTo>
                    <a:pt x="20551" y="21088"/>
                  </a:lnTo>
                  <a:lnTo>
                    <a:pt x="20480" y="20787"/>
                  </a:lnTo>
                  <a:lnTo>
                    <a:pt x="20409" y="20485"/>
                  </a:lnTo>
                  <a:lnTo>
                    <a:pt x="20356" y="20158"/>
                  </a:lnTo>
                  <a:lnTo>
                    <a:pt x="20356" y="19804"/>
                  </a:lnTo>
                  <a:lnTo>
                    <a:pt x="20321" y="19083"/>
                  </a:lnTo>
                  <a:lnTo>
                    <a:pt x="20356" y="18349"/>
                  </a:lnTo>
                  <a:lnTo>
                    <a:pt x="20409" y="17641"/>
                  </a:lnTo>
                  <a:lnTo>
                    <a:pt x="20480" y="17012"/>
                  </a:lnTo>
                  <a:lnTo>
                    <a:pt x="20551" y="16488"/>
                  </a:lnTo>
                  <a:lnTo>
                    <a:pt x="20551" y="16055"/>
                  </a:lnTo>
                  <a:lnTo>
                    <a:pt x="20551" y="15911"/>
                  </a:lnTo>
                  <a:lnTo>
                    <a:pt x="20445" y="15754"/>
                  </a:lnTo>
                  <a:lnTo>
                    <a:pt x="20356" y="15610"/>
                  </a:lnTo>
                  <a:lnTo>
                    <a:pt x="20178" y="15452"/>
                  </a:lnTo>
                  <a:lnTo>
                    <a:pt x="20001" y="15334"/>
                  </a:lnTo>
                  <a:lnTo>
                    <a:pt x="19770" y="15230"/>
                  </a:lnTo>
                  <a:lnTo>
                    <a:pt x="19521" y="15125"/>
                  </a:lnTo>
                  <a:lnTo>
                    <a:pt x="19290" y="15059"/>
                  </a:lnTo>
                  <a:lnTo>
                    <a:pt x="19024" y="15007"/>
                  </a:lnTo>
                  <a:lnTo>
                    <a:pt x="18740" y="14954"/>
                  </a:lnTo>
                  <a:lnTo>
                    <a:pt x="18509" y="14954"/>
                  </a:lnTo>
                  <a:lnTo>
                    <a:pt x="18225" y="14954"/>
                  </a:lnTo>
                  <a:lnTo>
                    <a:pt x="17994" y="15007"/>
                  </a:lnTo>
                  <a:lnTo>
                    <a:pt x="17763" y="15085"/>
                  </a:lnTo>
                  <a:lnTo>
                    <a:pt x="17550" y="15177"/>
                  </a:lnTo>
                  <a:lnTo>
                    <a:pt x="17372" y="15308"/>
                  </a:lnTo>
                  <a:lnTo>
                    <a:pt x="17176" y="15426"/>
                  </a:lnTo>
                  <a:lnTo>
                    <a:pt x="16928" y="15557"/>
                  </a:lnTo>
                  <a:lnTo>
                    <a:pt x="16661" y="15636"/>
                  </a:lnTo>
                  <a:lnTo>
                    <a:pt x="16359" y="15688"/>
                  </a:lnTo>
                  <a:lnTo>
                    <a:pt x="16022" y="15715"/>
                  </a:lnTo>
                  <a:lnTo>
                    <a:pt x="15667" y="15688"/>
                  </a:lnTo>
                  <a:lnTo>
                    <a:pt x="15294" y="15662"/>
                  </a:lnTo>
                  <a:lnTo>
                    <a:pt x="14956" y="15583"/>
                  </a:lnTo>
                  <a:lnTo>
                    <a:pt x="14619" y="15479"/>
                  </a:lnTo>
                  <a:lnTo>
                    <a:pt x="14281" y="15334"/>
                  </a:lnTo>
                  <a:lnTo>
                    <a:pt x="13961" y="15177"/>
                  </a:lnTo>
                  <a:lnTo>
                    <a:pt x="13695" y="14981"/>
                  </a:lnTo>
                  <a:lnTo>
                    <a:pt x="13588" y="14850"/>
                  </a:lnTo>
                  <a:lnTo>
                    <a:pt x="13482" y="14732"/>
                  </a:lnTo>
                  <a:lnTo>
                    <a:pt x="13393" y="14600"/>
                  </a:lnTo>
                  <a:lnTo>
                    <a:pt x="13322" y="14456"/>
                  </a:lnTo>
                  <a:lnTo>
                    <a:pt x="13251" y="14299"/>
                  </a:lnTo>
                  <a:lnTo>
                    <a:pt x="13215" y="14155"/>
                  </a:lnTo>
                  <a:lnTo>
                    <a:pt x="13180" y="13971"/>
                  </a:lnTo>
                  <a:lnTo>
                    <a:pt x="13180" y="13801"/>
                  </a:lnTo>
                  <a:lnTo>
                    <a:pt x="13180" y="13591"/>
                  </a:lnTo>
                  <a:lnTo>
                    <a:pt x="13215" y="13395"/>
                  </a:lnTo>
                  <a:lnTo>
                    <a:pt x="13251" y="13198"/>
                  </a:lnTo>
                  <a:lnTo>
                    <a:pt x="13322" y="13015"/>
                  </a:lnTo>
                  <a:lnTo>
                    <a:pt x="13393" y="12870"/>
                  </a:lnTo>
                  <a:lnTo>
                    <a:pt x="13482" y="12713"/>
                  </a:lnTo>
                  <a:lnTo>
                    <a:pt x="13588" y="12569"/>
                  </a:lnTo>
                  <a:lnTo>
                    <a:pt x="13730" y="12438"/>
                  </a:lnTo>
                  <a:lnTo>
                    <a:pt x="13997" y="12215"/>
                  </a:lnTo>
                  <a:lnTo>
                    <a:pt x="14334" y="12005"/>
                  </a:lnTo>
                  <a:lnTo>
                    <a:pt x="14690" y="11861"/>
                  </a:lnTo>
                  <a:lnTo>
                    <a:pt x="15063" y="11756"/>
                  </a:lnTo>
                  <a:lnTo>
                    <a:pt x="15436" y="11678"/>
                  </a:lnTo>
                  <a:lnTo>
                    <a:pt x="15809" y="11638"/>
                  </a:lnTo>
                  <a:lnTo>
                    <a:pt x="16182" y="11638"/>
                  </a:lnTo>
                  <a:lnTo>
                    <a:pt x="16555" y="11678"/>
                  </a:lnTo>
                  <a:lnTo>
                    <a:pt x="16910" y="11730"/>
                  </a:lnTo>
                  <a:lnTo>
                    <a:pt x="17248" y="11835"/>
                  </a:lnTo>
                  <a:lnTo>
                    <a:pt x="17514" y="11966"/>
                  </a:lnTo>
                  <a:lnTo>
                    <a:pt x="17763" y="12110"/>
                  </a:lnTo>
                  <a:lnTo>
                    <a:pt x="17887" y="12215"/>
                  </a:lnTo>
                  <a:lnTo>
                    <a:pt x="18065" y="12307"/>
                  </a:lnTo>
                  <a:lnTo>
                    <a:pt x="18260" y="12412"/>
                  </a:lnTo>
                  <a:lnTo>
                    <a:pt x="18438" y="12464"/>
                  </a:lnTo>
                  <a:lnTo>
                    <a:pt x="18669" y="12543"/>
                  </a:lnTo>
                  <a:lnTo>
                    <a:pt x="18882" y="12569"/>
                  </a:lnTo>
                  <a:lnTo>
                    <a:pt x="19113" y="12595"/>
                  </a:lnTo>
                  <a:lnTo>
                    <a:pt x="19361" y="12608"/>
                  </a:lnTo>
                  <a:lnTo>
                    <a:pt x="19592" y="12608"/>
                  </a:lnTo>
                  <a:lnTo>
                    <a:pt x="19841" y="12595"/>
                  </a:lnTo>
                  <a:lnTo>
                    <a:pt x="20072" y="12543"/>
                  </a:lnTo>
                  <a:lnTo>
                    <a:pt x="20321" y="12490"/>
                  </a:lnTo>
                  <a:lnTo>
                    <a:pt x="20551" y="12438"/>
                  </a:lnTo>
                  <a:lnTo>
                    <a:pt x="20800" y="12333"/>
                  </a:lnTo>
                  <a:lnTo>
                    <a:pt x="20996" y="12241"/>
                  </a:lnTo>
                  <a:lnTo>
                    <a:pt x="21244" y="12110"/>
                  </a:lnTo>
                  <a:lnTo>
                    <a:pt x="21298" y="12032"/>
                  </a:lnTo>
                  <a:lnTo>
                    <a:pt x="21404" y="11966"/>
                  </a:lnTo>
                  <a:lnTo>
                    <a:pt x="21475" y="11861"/>
                  </a:lnTo>
                  <a:lnTo>
                    <a:pt x="21511" y="11730"/>
                  </a:lnTo>
                  <a:lnTo>
                    <a:pt x="21617" y="11481"/>
                  </a:lnTo>
                  <a:lnTo>
                    <a:pt x="21653" y="11180"/>
                  </a:lnTo>
                  <a:lnTo>
                    <a:pt x="21653" y="10826"/>
                  </a:lnTo>
                  <a:lnTo>
                    <a:pt x="21653" y="10472"/>
                  </a:lnTo>
                  <a:lnTo>
                    <a:pt x="21582" y="10092"/>
                  </a:lnTo>
                  <a:lnTo>
                    <a:pt x="21511" y="9725"/>
                  </a:lnTo>
                  <a:lnTo>
                    <a:pt x="21298" y="8912"/>
                  </a:lnTo>
                  <a:lnTo>
                    <a:pt x="21067" y="8191"/>
                  </a:lnTo>
                  <a:lnTo>
                    <a:pt x="20800" y="7536"/>
                  </a:lnTo>
                  <a:lnTo>
                    <a:pt x="20551" y="7025"/>
                  </a:lnTo>
                  <a:lnTo>
                    <a:pt x="20001" y="7103"/>
                  </a:lnTo>
                  <a:lnTo>
                    <a:pt x="19432" y="7156"/>
                  </a:lnTo>
                  <a:lnTo>
                    <a:pt x="18846" y="7208"/>
                  </a:lnTo>
                  <a:lnTo>
                    <a:pt x="18225" y="7208"/>
                  </a:lnTo>
                  <a:lnTo>
                    <a:pt x="17656" y="7208"/>
                  </a:lnTo>
                  <a:lnTo>
                    <a:pt x="17070" y="7182"/>
                  </a:lnTo>
                  <a:lnTo>
                    <a:pt x="16484" y="7156"/>
                  </a:lnTo>
                  <a:lnTo>
                    <a:pt x="15986" y="7103"/>
                  </a:lnTo>
                  <a:lnTo>
                    <a:pt x="14992" y="6999"/>
                  </a:lnTo>
                  <a:lnTo>
                    <a:pt x="14210" y="6907"/>
                  </a:lnTo>
                  <a:lnTo>
                    <a:pt x="13695" y="6828"/>
                  </a:lnTo>
                  <a:lnTo>
                    <a:pt x="13517" y="6802"/>
                  </a:lnTo>
                  <a:lnTo>
                    <a:pt x="13073" y="6645"/>
                  </a:lnTo>
                  <a:lnTo>
                    <a:pt x="12700" y="6474"/>
                  </a:lnTo>
                  <a:lnTo>
                    <a:pt x="12363" y="6304"/>
                  </a:lnTo>
                  <a:lnTo>
                    <a:pt x="12132" y="6094"/>
                  </a:lnTo>
                  <a:lnTo>
                    <a:pt x="11919" y="5871"/>
                  </a:lnTo>
                  <a:lnTo>
                    <a:pt x="11776" y="5649"/>
                  </a:lnTo>
                  <a:lnTo>
                    <a:pt x="11688" y="5413"/>
                  </a:lnTo>
                  <a:lnTo>
                    <a:pt x="11617" y="5190"/>
                  </a:lnTo>
                  <a:lnTo>
                    <a:pt x="11617" y="4941"/>
                  </a:lnTo>
                  <a:lnTo>
                    <a:pt x="11652" y="4718"/>
                  </a:lnTo>
                  <a:lnTo>
                    <a:pt x="11723" y="4482"/>
                  </a:lnTo>
                  <a:lnTo>
                    <a:pt x="11812" y="4285"/>
                  </a:lnTo>
                  <a:lnTo>
                    <a:pt x="11919" y="4089"/>
                  </a:lnTo>
                  <a:lnTo>
                    <a:pt x="12096" y="3905"/>
                  </a:lnTo>
                  <a:lnTo>
                    <a:pt x="12292" y="3735"/>
                  </a:lnTo>
                  <a:lnTo>
                    <a:pt x="12505" y="3604"/>
                  </a:lnTo>
                  <a:lnTo>
                    <a:pt x="12700" y="3460"/>
                  </a:lnTo>
                  <a:lnTo>
                    <a:pt x="12878" y="3250"/>
                  </a:lnTo>
                  <a:lnTo>
                    <a:pt x="13038" y="3027"/>
                  </a:lnTo>
                  <a:lnTo>
                    <a:pt x="13180" y="2752"/>
                  </a:lnTo>
                  <a:lnTo>
                    <a:pt x="13286" y="2477"/>
                  </a:lnTo>
                  <a:lnTo>
                    <a:pt x="13322" y="2175"/>
                  </a:lnTo>
                  <a:lnTo>
                    <a:pt x="13357" y="1874"/>
                  </a:lnTo>
                  <a:lnTo>
                    <a:pt x="13286" y="1572"/>
                  </a:lnTo>
                  <a:lnTo>
                    <a:pt x="13180" y="1271"/>
                  </a:lnTo>
                  <a:lnTo>
                    <a:pt x="13038" y="983"/>
                  </a:lnTo>
                  <a:lnTo>
                    <a:pt x="12949" y="865"/>
                  </a:lnTo>
                  <a:lnTo>
                    <a:pt x="12807" y="733"/>
                  </a:lnTo>
                  <a:lnTo>
                    <a:pt x="12665" y="616"/>
                  </a:lnTo>
                  <a:lnTo>
                    <a:pt x="12505" y="511"/>
                  </a:lnTo>
                  <a:lnTo>
                    <a:pt x="12327" y="406"/>
                  </a:lnTo>
                  <a:lnTo>
                    <a:pt x="12132" y="314"/>
                  </a:lnTo>
                  <a:lnTo>
                    <a:pt x="11883" y="235"/>
                  </a:lnTo>
                  <a:lnTo>
                    <a:pt x="11652" y="183"/>
                  </a:lnTo>
                  <a:lnTo>
                    <a:pt x="11368" y="104"/>
                  </a:lnTo>
                  <a:lnTo>
                    <a:pt x="11101" y="78"/>
                  </a:lnTo>
                  <a:lnTo>
                    <a:pt x="10800" y="52"/>
                  </a:lnTo>
                  <a:lnTo>
                    <a:pt x="10444" y="52"/>
                  </a:lnTo>
                  <a:lnTo>
                    <a:pt x="10142" y="52"/>
                  </a:lnTo>
                  <a:lnTo>
                    <a:pt x="9840" y="78"/>
                  </a:lnTo>
                  <a:lnTo>
                    <a:pt x="9574" y="104"/>
                  </a:lnTo>
                  <a:lnTo>
                    <a:pt x="9325" y="157"/>
                  </a:lnTo>
                  <a:lnTo>
                    <a:pt x="9094" y="209"/>
                  </a:lnTo>
                  <a:lnTo>
                    <a:pt x="8846" y="262"/>
                  </a:lnTo>
                  <a:lnTo>
                    <a:pt x="8650" y="340"/>
                  </a:lnTo>
                  <a:lnTo>
                    <a:pt x="8437" y="432"/>
                  </a:lnTo>
                  <a:lnTo>
                    <a:pt x="8277" y="511"/>
                  </a:lnTo>
                  <a:lnTo>
                    <a:pt x="8100" y="616"/>
                  </a:lnTo>
                  <a:lnTo>
                    <a:pt x="7957" y="707"/>
                  </a:lnTo>
                  <a:lnTo>
                    <a:pt x="7833" y="838"/>
                  </a:lnTo>
                  <a:lnTo>
                    <a:pt x="7620" y="1061"/>
                  </a:lnTo>
                  <a:lnTo>
                    <a:pt x="7442" y="1336"/>
                  </a:lnTo>
                  <a:lnTo>
                    <a:pt x="7353" y="1599"/>
                  </a:lnTo>
                  <a:lnTo>
                    <a:pt x="7318" y="1900"/>
                  </a:lnTo>
                  <a:lnTo>
                    <a:pt x="7318" y="2175"/>
                  </a:lnTo>
                  <a:lnTo>
                    <a:pt x="7353" y="2450"/>
                  </a:lnTo>
                  <a:lnTo>
                    <a:pt x="7442" y="2726"/>
                  </a:lnTo>
                  <a:lnTo>
                    <a:pt x="7620" y="2975"/>
                  </a:lnTo>
                  <a:lnTo>
                    <a:pt x="7833" y="3198"/>
                  </a:lnTo>
                  <a:lnTo>
                    <a:pt x="8064" y="3433"/>
                  </a:lnTo>
                  <a:lnTo>
                    <a:pt x="8295" y="3630"/>
                  </a:lnTo>
                  <a:lnTo>
                    <a:pt x="8508" y="3853"/>
                  </a:lnTo>
                  <a:lnTo>
                    <a:pt x="8686" y="4089"/>
                  </a:lnTo>
                  <a:lnTo>
                    <a:pt x="8775" y="4312"/>
                  </a:lnTo>
                  <a:lnTo>
                    <a:pt x="8846" y="4561"/>
                  </a:lnTo>
                  <a:lnTo>
                    <a:pt x="8846" y="4810"/>
                  </a:lnTo>
                  <a:lnTo>
                    <a:pt x="8810" y="5059"/>
                  </a:lnTo>
                  <a:lnTo>
                    <a:pt x="8721" y="5295"/>
                  </a:lnTo>
                  <a:lnTo>
                    <a:pt x="8579" y="5544"/>
                  </a:lnTo>
                  <a:lnTo>
                    <a:pt x="8366" y="5766"/>
                  </a:lnTo>
                  <a:lnTo>
                    <a:pt x="8135" y="5976"/>
                  </a:lnTo>
                  <a:lnTo>
                    <a:pt x="7833" y="6199"/>
                  </a:lnTo>
                  <a:lnTo>
                    <a:pt x="7478" y="6369"/>
                  </a:lnTo>
                  <a:lnTo>
                    <a:pt x="7069" y="6527"/>
                  </a:lnTo>
                  <a:lnTo>
                    <a:pt x="6590" y="6671"/>
                  </a:lnTo>
                  <a:lnTo>
                    <a:pt x="6092" y="6802"/>
                  </a:lnTo>
                  <a:lnTo>
                    <a:pt x="5684" y="6802"/>
                  </a:lnTo>
                  <a:lnTo>
                    <a:pt x="5133" y="6802"/>
                  </a:lnTo>
                  <a:lnTo>
                    <a:pt x="4547" y="6802"/>
                  </a:lnTo>
                  <a:lnTo>
                    <a:pt x="3872" y="6802"/>
                  </a:lnTo>
                  <a:lnTo>
                    <a:pt x="3144" y="6802"/>
                  </a:lnTo>
                  <a:lnTo>
                    <a:pt x="2362" y="6802"/>
                  </a:lnTo>
                  <a:lnTo>
                    <a:pt x="1545" y="6802"/>
                  </a:lnTo>
                  <a:lnTo>
                    <a:pt x="692" y="6802"/>
                  </a:lnTo>
                  <a:lnTo>
                    <a:pt x="586" y="7234"/>
                  </a:lnTo>
                  <a:lnTo>
                    <a:pt x="461" y="7837"/>
                  </a:lnTo>
                  <a:lnTo>
                    <a:pt x="355" y="8493"/>
                  </a:lnTo>
                  <a:lnTo>
                    <a:pt x="248" y="9187"/>
                  </a:lnTo>
                  <a:lnTo>
                    <a:pt x="142" y="9869"/>
                  </a:lnTo>
                  <a:lnTo>
                    <a:pt x="106" y="10498"/>
                  </a:lnTo>
                  <a:lnTo>
                    <a:pt x="106" y="10983"/>
                  </a:lnTo>
                  <a:lnTo>
                    <a:pt x="106" y="11311"/>
                  </a:lnTo>
                  <a:lnTo>
                    <a:pt x="213" y="11481"/>
                  </a:lnTo>
                  <a:lnTo>
                    <a:pt x="319" y="11651"/>
                  </a:lnTo>
                  <a:lnTo>
                    <a:pt x="497" y="11783"/>
                  </a:lnTo>
                  <a:lnTo>
                    <a:pt x="692" y="11914"/>
                  </a:lnTo>
                  <a:lnTo>
                    <a:pt x="941" y="12032"/>
                  </a:lnTo>
                  <a:lnTo>
                    <a:pt x="1207" y="12110"/>
                  </a:lnTo>
                  <a:lnTo>
                    <a:pt x="1509" y="12189"/>
                  </a:lnTo>
                  <a:lnTo>
                    <a:pt x="1794" y="12241"/>
                  </a:lnTo>
                  <a:lnTo>
                    <a:pt x="2131" y="12267"/>
                  </a:lnTo>
                  <a:lnTo>
                    <a:pt x="2433" y="12281"/>
                  </a:lnTo>
                  <a:lnTo>
                    <a:pt x="2735" y="12267"/>
                  </a:lnTo>
                  <a:lnTo>
                    <a:pt x="3055" y="12241"/>
                  </a:lnTo>
                  <a:lnTo>
                    <a:pt x="3357" y="12189"/>
                  </a:lnTo>
                  <a:lnTo>
                    <a:pt x="3623" y="12084"/>
                  </a:lnTo>
                  <a:lnTo>
                    <a:pt x="3872" y="11979"/>
                  </a:lnTo>
                  <a:lnTo>
                    <a:pt x="4103" y="11861"/>
                  </a:lnTo>
                  <a:lnTo>
                    <a:pt x="4316" y="11704"/>
                  </a:lnTo>
                  <a:lnTo>
                    <a:pt x="4582" y="11612"/>
                  </a:lnTo>
                  <a:lnTo>
                    <a:pt x="4849" y="11533"/>
                  </a:lnTo>
                  <a:lnTo>
                    <a:pt x="5169" y="11507"/>
                  </a:lnTo>
                  <a:lnTo>
                    <a:pt x="5506" y="11481"/>
                  </a:lnTo>
                  <a:lnTo>
                    <a:pt x="5808" y="11507"/>
                  </a:lnTo>
                  <a:lnTo>
                    <a:pt x="6146" y="11560"/>
                  </a:lnTo>
                  <a:lnTo>
                    <a:pt x="6501" y="11651"/>
                  </a:lnTo>
                  <a:lnTo>
                    <a:pt x="6803" y="11783"/>
                  </a:lnTo>
                  <a:lnTo>
                    <a:pt x="7105" y="11940"/>
                  </a:lnTo>
                  <a:lnTo>
                    <a:pt x="7353" y="12110"/>
                  </a:lnTo>
                  <a:lnTo>
                    <a:pt x="7584" y="12333"/>
                  </a:lnTo>
                  <a:lnTo>
                    <a:pt x="7798" y="12595"/>
                  </a:lnTo>
                  <a:lnTo>
                    <a:pt x="7922" y="12870"/>
                  </a:lnTo>
                  <a:lnTo>
                    <a:pt x="8028" y="13198"/>
                  </a:lnTo>
                  <a:lnTo>
                    <a:pt x="8064" y="13526"/>
                  </a:lnTo>
                  <a:lnTo>
                    <a:pt x="8028" y="13775"/>
                  </a:lnTo>
                  <a:lnTo>
                    <a:pt x="7922" y="13998"/>
                  </a:lnTo>
                  <a:lnTo>
                    <a:pt x="7798" y="14220"/>
                  </a:lnTo>
                  <a:lnTo>
                    <a:pt x="7584" y="14404"/>
                  </a:lnTo>
                  <a:lnTo>
                    <a:pt x="7353" y="14574"/>
                  </a:lnTo>
                  <a:lnTo>
                    <a:pt x="7105" y="14732"/>
                  </a:lnTo>
                  <a:lnTo>
                    <a:pt x="6803" y="14850"/>
                  </a:lnTo>
                  <a:lnTo>
                    <a:pt x="6501" y="14954"/>
                  </a:lnTo>
                  <a:lnTo>
                    <a:pt x="6146" y="15033"/>
                  </a:lnTo>
                  <a:lnTo>
                    <a:pt x="5808" y="15085"/>
                  </a:lnTo>
                  <a:lnTo>
                    <a:pt x="5506" y="15085"/>
                  </a:lnTo>
                  <a:lnTo>
                    <a:pt x="5169" y="15059"/>
                  </a:lnTo>
                  <a:lnTo>
                    <a:pt x="4849" y="15007"/>
                  </a:lnTo>
                  <a:lnTo>
                    <a:pt x="4582" y="14902"/>
                  </a:lnTo>
                  <a:lnTo>
                    <a:pt x="4316" y="14784"/>
                  </a:lnTo>
                  <a:lnTo>
                    <a:pt x="4103" y="14600"/>
                  </a:lnTo>
                  <a:lnTo>
                    <a:pt x="3907" y="14430"/>
                  </a:lnTo>
                  <a:lnTo>
                    <a:pt x="3659" y="14299"/>
                  </a:lnTo>
                  <a:lnTo>
                    <a:pt x="3428" y="14194"/>
                  </a:lnTo>
                  <a:lnTo>
                    <a:pt x="3179" y="14129"/>
                  </a:lnTo>
                  <a:lnTo>
                    <a:pt x="2913" y="14102"/>
                  </a:lnTo>
                  <a:lnTo>
                    <a:pt x="2646" y="14102"/>
                  </a:lnTo>
                  <a:lnTo>
                    <a:pt x="2362" y="14129"/>
                  </a:lnTo>
                  <a:lnTo>
                    <a:pt x="2096" y="14168"/>
                  </a:lnTo>
                  <a:lnTo>
                    <a:pt x="1811" y="14273"/>
                  </a:lnTo>
                  <a:lnTo>
                    <a:pt x="1545" y="14378"/>
                  </a:lnTo>
                  <a:lnTo>
                    <a:pt x="1314" y="14496"/>
                  </a:lnTo>
                  <a:lnTo>
                    <a:pt x="1065" y="14653"/>
                  </a:lnTo>
                  <a:lnTo>
                    <a:pt x="870" y="14797"/>
                  </a:lnTo>
                  <a:lnTo>
                    <a:pt x="657" y="14981"/>
                  </a:lnTo>
                  <a:lnTo>
                    <a:pt x="497" y="15177"/>
                  </a:lnTo>
                  <a:lnTo>
                    <a:pt x="390" y="15413"/>
                  </a:lnTo>
                  <a:lnTo>
                    <a:pt x="284" y="15636"/>
                  </a:lnTo>
                  <a:lnTo>
                    <a:pt x="248" y="15911"/>
                  </a:lnTo>
                  <a:lnTo>
                    <a:pt x="284" y="16239"/>
                  </a:lnTo>
                  <a:lnTo>
                    <a:pt x="319" y="16566"/>
                  </a:lnTo>
                  <a:lnTo>
                    <a:pt x="497" y="17340"/>
                  </a:lnTo>
                  <a:lnTo>
                    <a:pt x="692" y="18152"/>
                  </a:lnTo>
                  <a:lnTo>
                    <a:pt x="799" y="18559"/>
                  </a:lnTo>
                  <a:lnTo>
                    <a:pt x="905" y="18978"/>
                  </a:lnTo>
                  <a:lnTo>
                    <a:pt x="959" y="19384"/>
                  </a:lnTo>
                  <a:lnTo>
                    <a:pt x="994" y="19791"/>
                  </a:lnTo>
                  <a:lnTo>
                    <a:pt x="994" y="20132"/>
                  </a:lnTo>
                  <a:lnTo>
                    <a:pt x="959" y="20485"/>
                  </a:lnTo>
                  <a:lnTo>
                    <a:pt x="941" y="20669"/>
                  </a:lnTo>
                  <a:lnTo>
                    <a:pt x="870" y="20813"/>
                  </a:lnTo>
                  <a:lnTo>
                    <a:pt x="799" y="20970"/>
                  </a:lnTo>
                  <a:lnTo>
                    <a:pt x="692" y="21088"/>
                  </a:lnTo>
                  <a:lnTo>
                    <a:pt x="1474" y="20997"/>
                  </a:lnTo>
                  <a:lnTo>
                    <a:pt x="2291" y="20866"/>
                  </a:lnTo>
                  <a:lnTo>
                    <a:pt x="3108" y="20787"/>
                  </a:lnTo>
                  <a:lnTo>
                    <a:pt x="3907" y="20721"/>
                  </a:lnTo>
                  <a:lnTo>
                    <a:pt x="4653" y="20695"/>
                  </a:lnTo>
                  <a:lnTo>
                    <a:pt x="5364" y="20695"/>
                  </a:lnTo>
                  <a:lnTo>
                    <a:pt x="5701" y="20721"/>
                  </a:lnTo>
                  <a:lnTo>
                    <a:pt x="6057" y="20761"/>
                  </a:lnTo>
                  <a:lnTo>
                    <a:pt x="6323" y="20813"/>
                  </a:lnTo>
                  <a:lnTo>
                    <a:pt x="6625" y="20892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895601" y="2390001"/>
              <a:ext cx="144779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/>
                <a:t>Post jobs</a:t>
              </a:r>
              <a:endParaRPr lang="en-US" sz="1400" b="1" dirty="0"/>
            </a:p>
          </p:txBody>
        </p:sp>
      </p:grpSp>
      <p:grpSp>
        <p:nvGrpSpPr>
          <p:cNvPr id="10" name="Group 22"/>
          <p:cNvGrpSpPr/>
          <p:nvPr/>
        </p:nvGrpSpPr>
        <p:grpSpPr>
          <a:xfrm>
            <a:off x="5943600" y="1524000"/>
            <a:ext cx="1767227" cy="2399257"/>
            <a:chOff x="5999204" y="1524000"/>
            <a:chExt cx="1767227" cy="2399257"/>
          </a:xfrm>
        </p:grpSpPr>
        <p:sp>
          <p:nvSpPr>
            <p:cNvPr id="11" name="Puzzle3"/>
            <p:cNvSpPr>
              <a:spLocks noEditPoints="1" noChangeArrowheads="1"/>
            </p:cNvSpPr>
            <p:nvPr/>
          </p:nvSpPr>
          <p:spPr bwMode="auto">
            <a:xfrm>
              <a:off x="5999204" y="1524000"/>
              <a:ext cx="1767227" cy="2399257"/>
            </a:xfrm>
            <a:custGeom>
              <a:avLst/>
              <a:gdLst>
                <a:gd name="T0" fmla="*/ 10391 w 21600"/>
                <a:gd name="T1" fmla="*/ 15806 h 21600"/>
                <a:gd name="T2" fmla="*/ 20551 w 21600"/>
                <a:gd name="T3" fmla="*/ 21088 h 21600"/>
                <a:gd name="T4" fmla="*/ 13180 w 21600"/>
                <a:gd name="T5" fmla="*/ 13801 h 21600"/>
                <a:gd name="T6" fmla="*/ 20551 w 21600"/>
                <a:gd name="T7" fmla="*/ 7025 h 21600"/>
                <a:gd name="T8" fmla="*/ 10500 w 21600"/>
                <a:gd name="T9" fmla="*/ 52 h 21600"/>
                <a:gd name="T10" fmla="*/ 692 w 21600"/>
                <a:gd name="T11" fmla="*/ 6802 h 21600"/>
                <a:gd name="T12" fmla="*/ 8064 w 21600"/>
                <a:gd name="T13" fmla="*/ 13526 h 21600"/>
                <a:gd name="T14" fmla="*/ 692 w 21600"/>
                <a:gd name="T15" fmla="*/ 21088 h 21600"/>
                <a:gd name="T16" fmla="*/ 2273 w 21600"/>
                <a:gd name="T17" fmla="*/ 7719 h 21600"/>
                <a:gd name="T18" fmla="*/ 19149 w 21600"/>
                <a:gd name="T19" fmla="*/ 202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6625" y="20892"/>
                  </a:moveTo>
                  <a:lnTo>
                    <a:pt x="7105" y="21023"/>
                  </a:lnTo>
                  <a:lnTo>
                    <a:pt x="7513" y="21088"/>
                  </a:lnTo>
                  <a:lnTo>
                    <a:pt x="7922" y="21115"/>
                  </a:lnTo>
                  <a:lnTo>
                    <a:pt x="8242" y="21115"/>
                  </a:lnTo>
                  <a:lnTo>
                    <a:pt x="8544" y="21062"/>
                  </a:lnTo>
                  <a:lnTo>
                    <a:pt x="8810" y="20997"/>
                  </a:lnTo>
                  <a:lnTo>
                    <a:pt x="9023" y="20892"/>
                  </a:lnTo>
                  <a:lnTo>
                    <a:pt x="9148" y="20761"/>
                  </a:lnTo>
                  <a:lnTo>
                    <a:pt x="9290" y="20616"/>
                  </a:lnTo>
                  <a:lnTo>
                    <a:pt x="9361" y="20459"/>
                  </a:lnTo>
                  <a:lnTo>
                    <a:pt x="9396" y="20289"/>
                  </a:lnTo>
                  <a:lnTo>
                    <a:pt x="9396" y="20092"/>
                  </a:lnTo>
                  <a:lnTo>
                    <a:pt x="9325" y="19909"/>
                  </a:lnTo>
                  <a:lnTo>
                    <a:pt x="9219" y="19738"/>
                  </a:lnTo>
                  <a:lnTo>
                    <a:pt x="9094" y="19555"/>
                  </a:lnTo>
                  <a:lnTo>
                    <a:pt x="8917" y="19384"/>
                  </a:lnTo>
                  <a:lnTo>
                    <a:pt x="8650" y="19162"/>
                  </a:lnTo>
                  <a:lnTo>
                    <a:pt x="8437" y="18900"/>
                  </a:lnTo>
                  <a:lnTo>
                    <a:pt x="8277" y="18624"/>
                  </a:lnTo>
                  <a:lnTo>
                    <a:pt x="8135" y="18349"/>
                  </a:lnTo>
                  <a:lnTo>
                    <a:pt x="8028" y="18048"/>
                  </a:lnTo>
                  <a:lnTo>
                    <a:pt x="7993" y="17746"/>
                  </a:lnTo>
                  <a:lnTo>
                    <a:pt x="7993" y="17471"/>
                  </a:lnTo>
                  <a:lnTo>
                    <a:pt x="8028" y="17169"/>
                  </a:lnTo>
                  <a:lnTo>
                    <a:pt x="8135" y="16920"/>
                  </a:lnTo>
                  <a:lnTo>
                    <a:pt x="8277" y="16671"/>
                  </a:lnTo>
                  <a:lnTo>
                    <a:pt x="8366" y="16540"/>
                  </a:lnTo>
                  <a:lnTo>
                    <a:pt x="8473" y="16409"/>
                  </a:lnTo>
                  <a:lnTo>
                    <a:pt x="8615" y="16317"/>
                  </a:lnTo>
                  <a:lnTo>
                    <a:pt x="8739" y="16213"/>
                  </a:lnTo>
                  <a:lnTo>
                    <a:pt x="8881" y="16134"/>
                  </a:lnTo>
                  <a:lnTo>
                    <a:pt x="9059" y="16055"/>
                  </a:lnTo>
                  <a:lnTo>
                    <a:pt x="9254" y="15990"/>
                  </a:lnTo>
                  <a:lnTo>
                    <a:pt x="9432" y="15911"/>
                  </a:lnTo>
                  <a:lnTo>
                    <a:pt x="9663" y="15885"/>
                  </a:lnTo>
                  <a:lnTo>
                    <a:pt x="9876" y="15833"/>
                  </a:lnTo>
                  <a:lnTo>
                    <a:pt x="10142" y="15806"/>
                  </a:lnTo>
                  <a:lnTo>
                    <a:pt x="10391" y="15806"/>
                  </a:lnTo>
                  <a:lnTo>
                    <a:pt x="10728" y="15806"/>
                  </a:lnTo>
                  <a:lnTo>
                    <a:pt x="10995" y="15806"/>
                  </a:lnTo>
                  <a:lnTo>
                    <a:pt x="11279" y="15833"/>
                  </a:lnTo>
                  <a:lnTo>
                    <a:pt x="11546" y="15885"/>
                  </a:lnTo>
                  <a:lnTo>
                    <a:pt x="11776" y="15937"/>
                  </a:lnTo>
                  <a:lnTo>
                    <a:pt x="12025" y="15990"/>
                  </a:lnTo>
                  <a:lnTo>
                    <a:pt x="12221" y="16055"/>
                  </a:lnTo>
                  <a:lnTo>
                    <a:pt x="12434" y="16134"/>
                  </a:lnTo>
                  <a:lnTo>
                    <a:pt x="12611" y="16213"/>
                  </a:lnTo>
                  <a:lnTo>
                    <a:pt x="12771" y="16317"/>
                  </a:lnTo>
                  <a:lnTo>
                    <a:pt x="12913" y="16409"/>
                  </a:lnTo>
                  <a:lnTo>
                    <a:pt x="13038" y="16514"/>
                  </a:lnTo>
                  <a:lnTo>
                    <a:pt x="13251" y="16737"/>
                  </a:lnTo>
                  <a:lnTo>
                    <a:pt x="13428" y="16986"/>
                  </a:lnTo>
                  <a:lnTo>
                    <a:pt x="13517" y="17248"/>
                  </a:lnTo>
                  <a:lnTo>
                    <a:pt x="13588" y="17523"/>
                  </a:lnTo>
                  <a:lnTo>
                    <a:pt x="13588" y="17799"/>
                  </a:lnTo>
                  <a:lnTo>
                    <a:pt x="13517" y="18074"/>
                  </a:lnTo>
                  <a:lnTo>
                    <a:pt x="13428" y="18323"/>
                  </a:lnTo>
                  <a:lnTo>
                    <a:pt x="13286" y="18572"/>
                  </a:lnTo>
                  <a:lnTo>
                    <a:pt x="13109" y="18808"/>
                  </a:lnTo>
                  <a:lnTo>
                    <a:pt x="12878" y="19031"/>
                  </a:lnTo>
                  <a:lnTo>
                    <a:pt x="12434" y="19411"/>
                  </a:lnTo>
                  <a:lnTo>
                    <a:pt x="12132" y="19738"/>
                  </a:lnTo>
                  <a:lnTo>
                    <a:pt x="12025" y="19856"/>
                  </a:lnTo>
                  <a:lnTo>
                    <a:pt x="11919" y="20014"/>
                  </a:lnTo>
                  <a:lnTo>
                    <a:pt x="11883" y="20132"/>
                  </a:lnTo>
                  <a:lnTo>
                    <a:pt x="11883" y="20263"/>
                  </a:lnTo>
                  <a:lnTo>
                    <a:pt x="11883" y="20394"/>
                  </a:lnTo>
                  <a:lnTo>
                    <a:pt x="11954" y="20485"/>
                  </a:lnTo>
                  <a:lnTo>
                    <a:pt x="12061" y="20590"/>
                  </a:lnTo>
                  <a:lnTo>
                    <a:pt x="12185" y="20695"/>
                  </a:lnTo>
                  <a:lnTo>
                    <a:pt x="12327" y="20787"/>
                  </a:lnTo>
                  <a:lnTo>
                    <a:pt x="12540" y="20892"/>
                  </a:lnTo>
                  <a:lnTo>
                    <a:pt x="12771" y="20997"/>
                  </a:lnTo>
                  <a:lnTo>
                    <a:pt x="13073" y="21088"/>
                  </a:lnTo>
                  <a:lnTo>
                    <a:pt x="13428" y="21193"/>
                  </a:lnTo>
                  <a:lnTo>
                    <a:pt x="13873" y="21298"/>
                  </a:lnTo>
                  <a:lnTo>
                    <a:pt x="14317" y="21390"/>
                  </a:lnTo>
                  <a:lnTo>
                    <a:pt x="14778" y="21468"/>
                  </a:lnTo>
                  <a:lnTo>
                    <a:pt x="15294" y="21547"/>
                  </a:lnTo>
                  <a:lnTo>
                    <a:pt x="15809" y="21600"/>
                  </a:lnTo>
                  <a:lnTo>
                    <a:pt x="16359" y="21652"/>
                  </a:lnTo>
                  <a:lnTo>
                    <a:pt x="16875" y="21678"/>
                  </a:lnTo>
                  <a:lnTo>
                    <a:pt x="17407" y="21678"/>
                  </a:lnTo>
                  <a:lnTo>
                    <a:pt x="17958" y="21678"/>
                  </a:lnTo>
                  <a:lnTo>
                    <a:pt x="18473" y="21652"/>
                  </a:lnTo>
                  <a:lnTo>
                    <a:pt x="18953" y="21573"/>
                  </a:lnTo>
                  <a:lnTo>
                    <a:pt x="19397" y="21495"/>
                  </a:lnTo>
                  <a:lnTo>
                    <a:pt x="19841" y="21390"/>
                  </a:lnTo>
                  <a:lnTo>
                    <a:pt x="20214" y="21272"/>
                  </a:lnTo>
                  <a:lnTo>
                    <a:pt x="20551" y="21088"/>
                  </a:lnTo>
                  <a:lnTo>
                    <a:pt x="20480" y="20787"/>
                  </a:lnTo>
                  <a:lnTo>
                    <a:pt x="20409" y="20485"/>
                  </a:lnTo>
                  <a:lnTo>
                    <a:pt x="20356" y="20158"/>
                  </a:lnTo>
                  <a:lnTo>
                    <a:pt x="20356" y="19804"/>
                  </a:lnTo>
                  <a:lnTo>
                    <a:pt x="20321" y="19083"/>
                  </a:lnTo>
                  <a:lnTo>
                    <a:pt x="20356" y="18349"/>
                  </a:lnTo>
                  <a:lnTo>
                    <a:pt x="20409" y="17641"/>
                  </a:lnTo>
                  <a:lnTo>
                    <a:pt x="20480" y="17012"/>
                  </a:lnTo>
                  <a:lnTo>
                    <a:pt x="20551" y="16488"/>
                  </a:lnTo>
                  <a:lnTo>
                    <a:pt x="20551" y="16055"/>
                  </a:lnTo>
                  <a:lnTo>
                    <a:pt x="20551" y="15911"/>
                  </a:lnTo>
                  <a:lnTo>
                    <a:pt x="20445" y="15754"/>
                  </a:lnTo>
                  <a:lnTo>
                    <a:pt x="20356" y="15610"/>
                  </a:lnTo>
                  <a:lnTo>
                    <a:pt x="20178" y="15452"/>
                  </a:lnTo>
                  <a:lnTo>
                    <a:pt x="20001" y="15334"/>
                  </a:lnTo>
                  <a:lnTo>
                    <a:pt x="19770" y="15230"/>
                  </a:lnTo>
                  <a:lnTo>
                    <a:pt x="19521" y="15125"/>
                  </a:lnTo>
                  <a:lnTo>
                    <a:pt x="19290" y="15059"/>
                  </a:lnTo>
                  <a:lnTo>
                    <a:pt x="19024" y="15007"/>
                  </a:lnTo>
                  <a:lnTo>
                    <a:pt x="18740" y="14954"/>
                  </a:lnTo>
                  <a:lnTo>
                    <a:pt x="18509" y="14954"/>
                  </a:lnTo>
                  <a:lnTo>
                    <a:pt x="18225" y="14954"/>
                  </a:lnTo>
                  <a:lnTo>
                    <a:pt x="17994" y="15007"/>
                  </a:lnTo>
                  <a:lnTo>
                    <a:pt x="17763" y="15085"/>
                  </a:lnTo>
                  <a:lnTo>
                    <a:pt x="17550" y="15177"/>
                  </a:lnTo>
                  <a:lnTo>
                    <a:pt x="17372" y="15308"/>
                  </a:lnTo>
                  <a:lnTo>
                    <a:pt x="17176" y="15426"/>
                  </a:lnTo>
                  <a:lnTo>
                    <a:pt x="16928" y="15557"/>
                  </a:lnTo>
                  <a:lnTo>
                    <a:pt x="16661" y="15636"/>
                  </a:lnTo>
                  <a:lnTo>
                    <a:pt x="16359" y="15688"/>
                  </a:lnTo>
                  <a:lnTo>
                    <a:pt x="16022" y="15715"/>
                  </a:lnTo>
                  <a:lnTo>
                    <a:pt x="15667" y="15688"/>
                  </a:lnTo>
                  <a:lnTo>
                    <a:pt x="15294" y="15662"/>
                  </a:lnTo>
                  <a:lnTo>
                    <a:pt x="14956" y="15583"/>
                  </a:lnTo>
                  <a:lnTo>
                    <a:pt x="14619" y="15479"/>
                  </a:lnTo>
                  <a:lnTo>
                    <a:pt x="14281" y="15334"/>
                  </a:lnTo>
                  <a:lnTo>
                    <a:pt x="13961" y="15177"/>
                  </a:lnTo>
                  <a:lnTo>
                    <a:pt x="13695" y="14981"/>
                  </a:lnTo>
                  <a:lnTo>
                    <a:pt x="13588" y="14850"/>
                  </a:lnTo>
                  <a:lnTo>
                    <a:pt x="13482" y="14732"/>
                  </a:lnTo>
                  <a:lnTo>
                    <a:pt x="13393" y="14600"/>
                  </a:lnTo>
                  <a:lnTo>
                    <a:pt x="13322" y="14456"/>
                  </a:lnTo>
                  <a:lnTo>
                    <a:pt x="13251" y="14299"/>
                  </a:lnTo>
                  <a:lnTo>
                    <a:pt x="13215" y="14155"/>
                  </a:lnTo>
                  <a:lnTo>
                    <a:pt x="13180" y="13971"/>
                  </a:lnTo>
                  <a:lnTo>
                    <a:pt x="13180" y="13801"/>
                  </a:lnTo>
                  <a:lnTo>
                    <a:pt x="13180" y="13591"/>
                  </a:lnTo>
                  <a:lnTo>
                    <a:pt x="13215" y="13395"/>
                  </a:lnTo>
                  <a:lnTo>
                    <a:pt x="13251" y="13198"/>
                  </a:lnTo>
                  <a:lnTo>
                    <a:pt x="13322" y="13015"/>
                  </a:lnTo>
                  <a:lnTo>
                    <a:pt x="13393" y="12870"/>
                  </a:lnTo>
                  <a:lnTo>
                    <a:pt x="13482" y="12713"/>
                  </a:lnTo>
                  <a:lnTo>
                    <a:pt x="13588" y="12569"/>
                  </a:lnTo>
                  <a:lnTo>
                    <a:pt x="13730" y="12438"/>
                  </a:lnTo>
                  <a:lnTo>
                    <a:pt x="13997" y="12215"/>
                  </a:lnTo>
                  <a:lnTo>
                    <a:pt x="14334" y="12005"/>
                  </a:lnTo>
                  <a:lnTo>
                    <a:pt x="14690" y="11861"/>
                  </a:lnTo>
                  <a:lnTo>
                    <a:pt x="15063" y="11756"/>
                  </a:lnTo>
                  <a:lnTo>
                    <a:pt x="15436" y="11678"/>
                  </a:lnTo>
                  <a:lnTo>
                    <a:pt x="15809" y="11638"/>
                  </a:lnTo>
                  <a:lnTo>
                    <a:pt x="16182" y="11638"/>
                  </a:lnTo>
                  <a:lnTo>
                    <a:pt x="16555" y="11678"/>
                  </a:lnTo>
                  <a:lnTo>
                    <a:pt x="16910" y="11730"/>
                  </a:lnTo>
                  <a:lnTo>
                    <a:pt x="17248" y="11835"/>
                  </a:lnTo>
                  <a:lnTo>
                    <a:pt x="17514" y="11966"/>
                  </a:lnTo>
                  <a:lnTo>
                    <a:pt x="17763" y="12110"/>
                  </a:lnTo>
                  <a:lnTo>
                    <a:pt x="17887" y="12215"/>
                  </a:lnTo>
                  <a:lnTo>
                    <a:pt x="18065" y="12307"/>
                  </a:lnTo>
                  <a:lnTo>
                    <a:pt x="18260" y="12412"/>
                  </a:lnTo>
                  <a:lnTo>
                    <a:pt x="18438" y="12464"/>
                  </a:lnTo>
                  <a:lnTo>
                    <a:pt x="18669" y="12543"/>
                  </a:lnTo>
                  <a:lnTo>
                    <a:pt x="18882" y="12569"/>
                  </a:lnTo>
                  <a:lnTo>
                    <a:pt x="19113" y="12595"/>
                  </a:lnTo>
                  <a:lnTo>
                    <a:pt x="19361" y="12608"/>
                  </a:lnTo>
                  <a:lnTo>
                    <a:pt x="19592" y="12608"/>
                  </a:lnTo>
                  <a:lnTo>
                    <a:pt x="19841" y="12595"/>
                  </a:lnTo>
                  <a:lnTo>
                    <a:pt x="20072" y="12543"/>
                  </a:lnTo>
                  <a:lnTo>
                    <a:pt x="20321" y="12490"/>
                  </a:lnTo>
                  <a:lnTo>
                    <a:pt x="20551" y="12438"/>
                  </a:lnTo>
                  <a:lnTo>
                    <a:pt x="20800" y="12333"/>
                  </a:lnTo>
                  <a:lnTo>
                    <a:pt x="20996" y="12241"/>
                  </a:lnTo>
                  <a:lnTo>
                    <a:pt x="21244" y="12110"/>
                  </a:lnTo>
                  <a:lnTo>
                    <a:pt x="21298" y="12032"/>
                  </a:lnTo>
                  <a:lnTo>
                    <a:pt x="21404" y="11966"/>
                  </a:lnTo>
                  <a:lnTo>
                    <a:pt x="21475" y="11861"/>
                  </a:lnTo>
                  <a:lnTo>
                    <a:pt x="21511" y="11730"/>
                  </a:lnTo>
                  <a:lnTo>
                    <a:pt x="21617" y="11481"/>
                  </a:lnTo>
                  <a:lnTo>
                    <a:pt x="21653" y="11180"/>
                  </a:lnTo>
                  <a:lnTo>
                    <a:pt x="21653" y="10826"/>
                  </a:lnTo>
                  <a:lnTo>
                    <a:pt x="21653" y="10472"/>
                  </a:lnTo>
                  <a:lnTo>
                    <a:pt x="21582" y="10092"/>
                  </a:lnTo>
                  <a:lnTo>
                    <a:pt x="21511" y="9725"/>
                  </a:lnTo>
                  <a:lnTo>
                    <a:pt x="21298" y="8912"/>
                  </a:lnTo>
                  <a:lnTo>
                    <a:pt x="21067" y="8191"/>
                  </a:lnTo>
                  <a:lnTo>
                    <a:pt x="20800" y="7536"/>
                  </a:lnTo>
                  <a:lnTo>
                    <a:pt x="20551" y="7025"/>
                  </a:lnTo>
                  <a:lnTo>
                    <a:pt x="20001" y="7103"/>
                  </a:lnTo>
                  <a:lnTo>
                    <a:pt x="19432" y="7156"/>
                  </a:lnTo>
                  <a:lnTo>
                    <a:pt x="18846" y="7208"/>
                  </a:lnTo>
                  <a:lnTo>
                    <a:pt x="18225" y="7208"/>
                  </a:lnTo>
                  <a:lnTo>
                    <a:pt x="17656" y="7208"/>
                  </a:lnTo>
                  <a:lnTo>
                    <a:pt x="17070" y="7182"/>
                  </a:lnTo>
                  <a:lnTo>
                    <a:pt x="16484" y="7156"/>
                  </a:lnTo>
                  <a:lnTo>
                    <a:pt x="15986" y="7103"/>
                  </a:lnTo>
                  <a:lnTo>
                    <a:pt x="14992" y="6999"/>
                  </a:lnTo>
                  <a:lnTo>
                    <a:pt x="14210" y="6907"/>
                  </a:lnTo>
                  <a:lnTo>
                    <a:pt x="13695" y="6828"/>
                  </a:lnTo>
                  <a:lnTo>
                    <a:pt x="13517" y="6802"/>
                  </a:lnTo>
                  <a:lnTo>
                    <a:pt x="13073" y="6645"/>
                  </a:lnTo>
                  <a:lnTo>
                    <a:pt x="12700" y="6474"/>
                  </a:lnTo>
                  <a:lnTo>
                    <a:pt x="12363" y="6304"/>
                  </a:lnTo>
                  <a:lnTo>
                    <a:pt x="12132" y="6094"/>
                  </a:lnTo>
                  <a:lnTo>
                    <a:pt x="11919" y="5871"/>
                  </a:lnTo>
                  <a:lnTo>
                    <a:pt x="11776" y="5649"/>
                  </a:lnTo>
                  <a:lnTo>
                    <a:pt x="11688" y="5413"/>
                  </a:lnTo>
                  <a:lnTo>
                    <a:pt x="11617" y="5190"/>
                  </a:lnTo>
                  <a:lnTo>
                    <a:pt x="11617" y="4941"/>
                  </a:lnTo>
                  <a:lnTo>
                    <a:pt x="11652" y="4718"/>
                  </a:lnTo>
                  <a:lnTo>
                    <a:pt x="11723" y="4482"/>
                  </a:lnTo>
                  <a:lnTo>
                    <a:pt x="11812" y="4285"/>
                  </a:lnTo>
                  <a:lnTo>
                    <a:pt x="11919" y="4089"/>
                  </a:lnTo>
                  <a:lnTo>
                    <a:pt x="12096" y="3905"/>
                  </a:lnTo>
                  <a:lnTo>
                    <a:pt x="12292" y="3735"/>
                  </a:lnTo>
                  <a:lnTo>
                    <a:pt x="12505" y="3604"/>
                  </a:lnTo>
                  <a:lnTo>
                    <a:pt x="12700" y="3460"/>
                  </a:lnTo>
                  <a:lnTo>
                    <a:pt x="12878" y="3250"/>
                  </a:lnTo>
                  <a:lnTo>
                    <a:pt x="13038" y="3027"/>
                  </a:lnTo>
                  <a:lnTo>
                    <a:pt x="13180" y="2752"/>
                  </a:lnTo>
                  <a:lnTo>
                    <a:pt x="13286" y="2477"/>
                  </a:lnTo>
                  <a:lnTo>
                    <a:pt x="13322" y="2175"/>
                  </a:lnTo>
                  <a:lnTo>
                    <a:pt x="13357" y="1874"/>
                  </a:lnTo>
                  <a:lnTo>
                    <a:pt x="13286" y="1572"/>
                  </a:lnTo>
                  <a:lnTo>
                    <a:pt x="13180" y="1271"/>
                  </a:lnTo>
                  <a:lnTo>
                    <a:pt x="13038" y="983"/>
                  </a:lnTo>
                  <a:lnTo>
                    <a:pt x="12949" y="865"/>
                  </a:lnTo>
                  <a:lnTo>
                    <a:pt x="12807" y="733"/>
                  </a:lnTo>
                  <a:lnTo>
                    <a:pt x="12665" y="616"/>
                  </a:lnTo>
                  <a:lnTo>
                    <a:pt x="12505" y="511"/>
                  </a:lnTo>
                  <a:lnTo>
                    <a:pt x="12327" y="406"/>
                  </a:lnTo>
                  <a:lnTo>
                    <a:pt x="12132" y="314"/>
                  </a:lnTo>
                  <a:lnTo>
                    <a:pt x="11883" y="235"/>
                  </a:lnTo>
                  <a:lnTo>
                    <a:pt x="11652" y="183"/>
                  </a:lnTo>
                  <a:lnTo>
                    <a:pt x="11368" y="104"/>
                  </a:lnTo>
                  <a:lnTo>
                    <a:pt x="11101" y="78"/>
                  </a:lnTo>
                  <a:lnTo>
                    <a:pt x="10800" y="52"/>
                  </a:lnTo>
                  <a:lnTo>
                    <a:pt x="10444" y="52"/>
                  </a:lnTo>
                  <a:lnTo>
                    <a:pt x="10142" y="52"/>
                  </a:lnTo>
                  <a:lnTo>
                    <a:pt x="9840" y="78"/>
                  </a:lnTo>
                  <a:lnTo>
                    <a:pt x="9574" y="104"/>
                  </a:lnTo>
                  <a:lnTo>
                    <a:pt x="9325" y="157"/>
                  </a:lnTo>
                  <a:lnTo>
                    <a:pt x="9094" y="209"/>
                  </a:lnTo>
                  <a:lnTo>
                    <a:pt x="8846" y="262"/>
                  </a:lnTo>
                  <a:lnTo>
                    <a:pt x="8650" y="340"/>
                  </a:lnTo>
                  <a:lnTo>
                    <a:pt x="8437" y="432"/>
                  </a:lnTo>
                  <a:lnTo>
                    <a:pt x="8277" y="511"/>
                  </a:lnTo>
                  <a:lnTo>
                    <a:pt x="8100" y="616"/>
                  </a:lnTo>
                  <a:lnTo>
                    <a:pt x="7957" y="707"/>
                  </a:lnTo>
                  <a:lnTo>
                    <a:pt x="7833" y="838"/>
                  </a:lnTo>
                  <a:lnTo>
                    <a:pt x="7620" y="1061"/>
                  </a:lnTo>
                  <a:lnTo>
                    <a:pt x="7442" y="1336"/>
                  </a:lnTo>
                  <a:lnTo>
                    <a:pt x="7353" y="1599"/>
                  </a:lnTo>
                  <a:lnTo>
                    <a:pt x="7318" y="1900"/>
                  </a:lnTo>
                  <a:lnTo>
                    <a:pt x="7318" y="2175"/>
                  </a:lnTo>
                  <a:lnTo>
                    <a:pt x="7353" y="2450"/>
                  </a:lnTo>
                  <a:lnTo>
                    <a:pt x="7442" y="2726"/>
                  </a:lnTo>
                  <a:lnTo>
                    <a:pt x="7620" y="2975"/>
                  </a:lnTo>
                  <a:lnTo>
                    <a:pt x="7833" y="3198"/>
                  </a:lnTo>
                  <a:lnTo>
                    <a:pt x="8064" y="3433"/>
                  </a:lnTo>
                  <a:lnTo>
                    <a:pt x="8295" y="3630"/>
                  </a:lnTo>
                  <a:lnTo>
                    <a:pt x="8508" y="3853"/>
                  </a:lnTo>
                  <a:lnTo>
                    <a:pt x="8686" y="4089"/>
                  </a:lnTo>
                  <a:lnTo>
                    <a:pt x="8775" y="4312"/>
                  </a:lnTo>
                  <a:lnTo>
                    <a:pt x="8846" y="4561"/>
                  </a:lnTo>
                  <a:lnTo>
                    <a:pt x="8846" y="4810"/>
                  </a:lnTo>
                  <a:lnTo>
                    <a:pt x="8810" y="5059"/>
                  </a:lnTo>
                  <a:lnTo>
                    <a:pt x="8721" y="5295"/>
                  </a:lnTo>
                  <a:lnTo>
                    <a:pt x="8579" y="5544"/>
                  </a:lnTo>
                  <a:lnTo>
                    <a:pt x="8366" y="5766"/>
                  </a:lnTo>
                  <a:lnTo>
                    <a:pt x="8135" y="5976"/>
                  </a:lnTo>
                  <a:lnTo>
                    <a:pt x="7833" y="6199"/>
                  </a:lnTo>
                  <a:lnTo>
                    <a:pt x="7478" y="6369"/>
                  </a:lnTo>
                  <a:lnTo>
                    <a:pt x="7069" y="6527"/>
                  </a:lnTo>
                  <a:lnTo>
                    <a:pt x="6590" y="6671"/>
                  </a:lnTo>
                  <a:lnTo>
                    <a:pt x="6092" y="6802"/>
                  </a:lnTo>
                  <a:lnTo>
                    <a:pt x="5684" y="6802"/>
                  </a:lnTo>
                  <a:lnTo>
                    <a:pt x="5133" y="6802"/>
                  </a:lnTo>
                  <a:lnTo>
                    <a:pt x="4547" y="6802"/>
                  </a:lnTo>
                  <a:lnTo>
                    <a:pt x="3872" y="6802"/>
                  </a:lnTo>
                  <a:lnTo>
                    <a:pt x="3144" y="6802"/>
                  </a:lnTo>
                  <a:lnTo>
                    <a:pt x="2362" y="6802"/>
                  </a:lnTo>
                  <a:lnTo>
                    <a:pt x="1545" y="6802"/>
                  </a:lnTo>
                  <a:lnTo>
                    <a:pt x="692" y="6802"/>
                  </a:lnTo>
                  <a:lnTo>
                    <a:pt x="586" y="7234"/>
                  </a:lnTo>
                  <a:lnTo>
                    <a:pt x="461" y="7837"/>
                  </a:lnTo>
                  <a:lnTo>
                    <a:pt x="355" y="8493"/>
                  </a:lnTo>
                  <a:lnTo>
                    <a:pt x="248" y="9187"/>
                  </a:lnTo>
                  <a:lnTo>
                    <a:pt x="142" y="9869"/>
                  </a:lnTo>
                  <a:lnTo>
                    <a:pt x="106" y="10498"/>
                  </a:lnTo>
                  <a:lnTo>
                    <a:pt x="106" y="10983"/>
                  </a:lnTo>
                  <a:lnTo>
                    <a:pt x="106" y="11311"/>
                  </a:lnTo>
                  <a:lnTo>
                    <a:pt x="213" y="11481"/>
                  </a:lnTo>
                  <a:lnTo>
                    <a:pt x="319" y="11651"/>
                  </a:lnTo>
                  <a:lnTo>
                    <a:pt x="497" y="11783"/>
                  </a:lnTo>
                  <a:lnTo>
                    <a:pt x="692" y="11914"/>
                  </a:lnTo>
                  <a:lnTo>
                    <a:pt x="941" y="12032"/>
                  </a:lnTo>
                  <a:lnTo>
                    <a:pt x="1207" y="12110"/>
                  </a:lnTo>
                  <a:lnTo>
                    <a:pt x="1509" y="12189"/>
                  </a:lnTo>
                  <a:lnTo>
                    <a:pt x="1794" y="12241"/>
                  </a:lnTo>
                  <a:lnTo>
                    <a:pt x="2131" y="12267"/>
                  </a:lnTo>
                  <a:lnTo>
                    <a:pt x="2433" y="12281"/>
                  </a:lnTo>
                  <a:lnTo>
                    <a:pt x="2735" y="12267"/>
                  </a:lnTo>
                  <a:lnTo>
                    <a:pt x="3055" y="12241"/>
                  </a:lnTo>
                  <a:lnTo>
                    <a:pt x="3357" y="12189"/>
                  </a:lnTo>
                  <a:lnTo>
                    <a:pt x="3623" y="12084"/>
                  </a:lnTo>
                  <a:lnTo>
                    <a:pt x="3872" y="11979"/>
                  </a:lnTo>
                  <a:lnTo>
                    <a:pt x="4103" y="11861"/>
                  </a:lnTo>
                  <a:lnTo>
                    <a:pt x="4316" y="11704"/>
                  </a:lnTo>
                  <a:lnTo>
                    <a:pt x="4582" y="11612"/>
                  </a:lnTo>
                  <a:lnTo>
                    <a:pt x="4849" y="11533"/>
                  </a:lnTo>
                  <a:lnTo>
                    <a:pt x="5169" y="11507"/>
                  </a:lnTo>
                  <a:lnTo>
                    <a:pt x="5506" y="11481"/>
                  </a:lnTo>
                  <a:lnTo>
                    <a:pt x="5808" y="11507"/>
                  </a:lnTo>
                  <a:lnTo>
                    <a:pt x="6146" y="11560"/>
                  </a:lnTo>
                  <a:lnTo>
                    <a:pt x="6501" y="11651"/>
                  </a:lnTo>
                  <a:lnTo>
                    <a:pt x="6803" y="11783"/>
                  </a:lnTo>
                  <a:lnTo>
                    <a:pt x="7105" y="11940"/>
                  </a:lnTo>
                  <a:lnTo>
                    <a:pt x="7353" y="12110"/>
                  </a:lnTo>
                  <a:lnTo>
                    <a:pt x="7584" y="12333"/>
                  </a:lnTo>
                  <a:lnTo>
                    <a:pt x="7798" y="12595"/>
                  </a:lnTo>
                  <a:lnTo>
                    <a:pt x="7922" y="12870"/>
                  </a:lnTo>
                  <a:lnTo>
                    <a:pt x="8028" y="13198"/>
                  </a:lnTo>
                  <a:lnTo>
                    <a:pt x="8064" y="13526"/>
                  </a:lnTo>
                  <a:lnTo>
                    <a:pt x="8028" y="13775"/>
                  </a:lnTo>
                  <a:lnTo>
                    <a:pt x="7922" y="13998"/>
                  </a:lnTo>
                  <a:lnTo>
                    <a:pt x="7798" y="14220"/>
                  </a:lnTo>
                  <a:lnTo>
                    <a:pt x="7584" y="14404"/>
                  </a:lnTo>
                  <a:lnTo>
                    <a:pt x="7353" y="14574"/>
                  </a:lnTo>
                  <a:lnTo>
                    <a:pt x="7105" y="14732"/>
                  </a:lnTo>
                  <a:lnTo>
                    <a:pt x="6803" y="14850"/>
                  </a:lnTo>
                  <a:lnTo>
                    <a:pt x="6501" y="14954"/>
                  </a:lnTo>
                  <a:lnTo>
                    <a:pt x="6146" y="15033"/>
                  </a:lnTo>
                  <a:lnTo>
                    <a:pt x="5808" y="15085"/>
                  </a:lnTo>
                  <a:lnTo>
                    <a:pt x="5506" y="15085"/>
                  </a:lnTo>
                  <a:lnTo>
                    <a:pt x="5169" y="15059"/>
                  </a:lnTo>
                  <a:lnTo>
                    <a:pt x="4849" y="15007"/>
                  </a:lnTo>
                  <a:lnTo>
                    <a:pt x="4582" y="14902"/>
                  </a:lnTo>
                  <a:lnTo>
                    <a:pt x="4316" y="14784"/>
                  </a:lnTo>
                  <a:lnTo>
                    <a:pt x="4103" y="14600"/>
                  </a:lnTo>
                  <a:lnTo>
                    <a:pt x="3907" y="14430"/>
                  </a:lnTo>
                  <a:lnTo>
                    <a:pt x="3659" y="14299"/>
                  </a:lnTo>
                  <a:lnTo>
                    <a:pt x="3428" y="14194"/>
                  </a:lnTo>
                  <a:lnTo>
                    <a:pt x="3179" y="14129"/>
                  </a:lnTo>
                  <a:lnTo>
                    <a:pt x="2913" y="14102"/>
                  </a:lnTo>
                  <a:lnTo>
                    <a:pt x="2646" y="14102"/>
                  </a:lnTo>
                  <a:lnTo>
                    <a:pt x="2362" y="14129"/>
                  </a:lnTo>
                  <a:lnTo>
                    <a:pt x="2096" y="14168"/>
                  </a:lnTo>
                  <a:lnTo>
                    <a:pt x="1811" y="14273"/>
                  </a:lnTo>
                  <a:lnTo>
                    <a:pt x="1545" y="14378"/>
                  </a:lnTo>
                  <a:lnTo>
                    <a:pt x="1314" y="14496"/>
                  </a:lnTo>
                  <a:lnTo>
                    <a:pt x="1065" y="14653"/>
                  </a:lnTo>
                  <a:lnTo>
                    <a:pt x="870" y="14797"/>
                  </a:lnTo>
                  <a:lnTo>
                    <a:pt x="657" y="14981"/>
                  </a:lnTo>
                  <a:lnTo>
                    <a:pt x="497" y="15177"/>
                  </a:lnTo>
                  <a:lnTo>
                    <a:pt x="390" y="15413"/>
                  </a:lnTo>
                  <a:lnTo>
                    <a:pt x="284" y="15636"/>
                  </a:lnTo>
                  <a:lnTo>
                    <a:pt x="248" y="15911"/>
                  </a:lnTo>
                  <a:lnTo>
                    <a:pt x="284" y="16239"/>
                  </a:lnTo>
                  <a:lnTo>
                    <a:pt x="319" y="16566"/>
                  </a:lnTo>
                  <a:lnTo>
                    <a:pt x="497" y="17340"/>
                  </a:lnTo>
                  <a:lnTo>
                    <a:pt x="692" y="18152"/>
                  </a:lnTo>
                  <a:lnTo>
                    <a:pt x="799" y="18559"/>
                  </a:lnTo>
                  <a:lnTo>
                    <a:pt x="905" y="18978"/>
                  </a:lnTo>
                  <a:lnTo>
                    <a:pt x="959" y="19384"/>
                  </a:lnTo>
                  <a:lnTo>
                    <a:pt x="994" y="19791"/>
                  </a:lnTo>
                  <a:lnTo>
                    <a:pt x="994" y="20132"/>
                  </a:lnTo>
                  <a:lnTo>
                    <a:pt x="959" y="20485"/>
                  </a:lnTo>
                  <a:lnTo>
                    <a:pt x="941" y="20669"/>
                  </a:lnTo>
                  <a:lnTo>
                    <a:pt x="870" y="20813"/>
                  </a:lnTo>
                  <a:lnTo>
                    <a:pt x="799" y="20970"/>
                  </a:lnTo>
                  <a:lnTo>
                    <a:pt x="692" y="21088"/>
                  </a:lnTo>
                  <a:lnTo>
                    <a:pt x="1474" y="20997"/>
                  </a:lnTo>
                  <a:lnTo>
                    <a:pt x="2291" y="20866"/>
                  </a:lnTo>
                  <a:lnTo>
                    <a:pt x="3108" y="20787"/>
                  </a:lnTo>
                  <a:lnTo>
                    <a:pt x="3907" y="20721"/>
                  </a:lnTo>
                  <a:lnTo>
                    <a:pt x="4653" y="20695"/>
                  </a:lnTo>
                  <a:lnTo>
                    <a:pt x="5364" y="20695"/>
                  </a:lnTo>
                  <a:lnTo>
                    <a:pt x="5701" y="20721"/>
                  </a:lnTo>
                  <a:lnTo>
                    <a:pt x="6057" y="20761"/>
                  </a:lnTo>
                  <a:lnTo>
                    <a:pt x="6323" y="20813"/>
                  </a:lnTo>
                  <a:lnTo>
                    <a:pt x="6625" y="20892"/>
                  </a:lnTo>
                  <a:close/>
                </a:path>
              </a:pathLst>
            </a:custGeom>
            <a:solidFill>
              <a:schemeClr val="accent2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248400" y="2286000"/>
              <a:ext cx="1219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chemeClr val="bg1"/>
                  </a:solidFill>
                </a:rPr>
                <a:t>Conduct research</a:t>
              </a:r>
              <a:endParaRPr lang="en-US" sz="16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316580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Use LinkedIn® to actively network: be proactive and stay in touch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7438" r="6367" b="10000"/>
          <a:stretch/>
        </p:blipFill>
        <p:spPr bwMode="auto">
          <a:xfrm>
            <a:off x="76201" y="1433687"/>
            <a:ext cx="8839199" cy="428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457200" y="3962400"/>
            <a:ext cx="990600" cy="1524000"/>
            <a:chOff x="457200" y="3962400"/>
            <a:chExt cx="990600" cy="1524000"/>
          </a:xfrm>
        </p:grpSpPr>
        <p:sp>
          <p:nvSpPr>
            <p:cNvPr id="4" name="Oval 3"/>
            <p:cNvSpPr/>
            <p:nvPr/>
          </p:nvSpPr>
          <p:spPr>
            <a:xfrm>
              <a:off x="457200" y="3962400"/>
              <a:ext cx="990600" cy="7620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457200" y="4724400"/>
              <a:ext cx="990600" cy="7620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1316509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Create categories on profiles using tags and manage tags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844" t="20812" r="12110" b="7750"/>
          <a:stretch/>
        </p:blipFill>
        <p:spPr bwMode="auto">
          <a:xfrm>
            <a:off x="152400" y="1524000"/>
            <a:ext cx="7542451" cy="431482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267200" y="3409890"/>
            <a:ext cx="309700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1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2" name="Oval 1"/>
          <p:cNvSpPr/>
          <p:nvPr/>
        </p:nvSpPr>
        <p:spPr>
          <a:xfrm>
            <a:off x="3810000" y="3681413"/>
            <a:ext cx="533400" cy="43338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673950" y="2940783"/>
            <a:ext cx="344966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2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1295400" y="3124200"/>
            <a:ext cx="533400" cy="43338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477000" y="3557587"/>
            <a:ext cx="2514600" cy="1447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/>
              <a:t>1: </a:t>
            </a:r>
            <a:r>
              <a:rPr lang="en-US" dirty="0" smtClean="0"/>
              <a:t>put tags on individual profiles</a:t>
            </a:r>
          </a:p>
          <a:p>
            <a:endParaRPr lang="en-US" dirty="0"/>
          </a:p>
          <a:p>
            <a:r>
              <a:rPr lang="en-US" dirty="0" smtClean="0"/>
              <a:t>2: manage tags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43266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Reach out using the Year in Review feature as well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90817" y="1482135"/>
            <a:ext cx="8229600" cy="5126736"/>
          </a:xfrm>
        </p:spPr>
        <p:txBody>
          <a:bodyPr/>
          <a:lstStyle/>
          <a:p>
            <a:r>
              <a:rPr lang="en-US" dirty="0" smtClean="0"/>
              <a:t>Year in review (</a:t>
            </a:r>
            <a:r>
              <a:rPr lang="en-US" dirty="0" smtClean="0">
                <a:hlinkClick r:id="rId3"/>
              </a:rPr>
              <a:t>http</a:t>
            </a:r>
            <a:r>
              <a:rPr lang="en-US" dirty="0">
                <a:hlinkClick r:id="rId3"/>
              </a:rPr>
              <a:t>://yir.linkedinlabs.com</a:t>
            </a:r>
            <a:r>
              <a:rPr lang="en-US" dirty="0" smtClean="0">
                <a:hlinkClick r:id="rId3"/>
              </a:rPr>
              <a:t>/</a:t>
            </a:r>
            <a:r>
              <a:rPr lang="en-US" dirty="0" smtClean="0"/>
              <a:t>) offers a great chance to do that. 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169" t="21177" r="22905" b="19176"/>
          <a:stretch/>
        </p:blipFill>
        <p:spPr bwMode="auto">
          <a:xfrm>
            <a:off x="1676400" y="2438400"/>
            <a:ext cx="5858435" cy="397620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 descr="SparreyConsulting7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27789" y="6091850"/>
            <a:ext cx="1738312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96817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8136</TotalTime>
  <Words>1504</Words>
  <Application>Microsoft Office PowerPoint</Application>
  <PresentationFormat>On-screen Show (4:3)</PresentationFormat>
  <Paragraphs>253</Paragraphs>
  <Slides>36</Slides>
  <Notes>24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Urban</vt:lpstr>
      <vt:lpstr>Getting “LinkedIn”</vt:lpstr>
      <vt:lpstr>Why LinkedIn®?</vt:lpstr>
      <vt:lpstr>Before we get started, update settings so contacts do not get changes(1/3)</vt:lpstr>
      <vt:lpstr>Before we get started, update settings so contacts do not get changes(2/3)</vt:lpstr>
      <vt:lpstr>Before we get started, update settings so contacts do not get changes(3/3)</vt:lpstr>
      <vt:lpstr>How to use LinkedIn® to build your personal brand</vt:lpstr>
      <vt:lpstr>Use LinkedIn® to actively network: be proactive and stay in touch</vt:lpstr>
      <vt:lpstr>Create categories on profiles using tags and manage tags</vt:lpstr>
      <vt:lpstr>Reach out using the Year in Review feature as well</vt:lpstr>
      <vt:lpstr>Start with a powerful headline that helps people to find you</vt:lpstr>
      <vt:lpstr>Provide a summary that highlights your skills, consider who is looking for you</vt:lpstr>
      <vt:lpstr>Provide a summary that highlights your skills, consider who is looking for you</vt:lpstr>
      <vt:lpstr>Review basics in your profile to put your best foot forward</vt:lpstr>
      <vt:lpstr>Customize your website link</vt:lpstr>
      <vt:lpstr>Customize your website link</vt:lpstr>
      <vt:lpstr>Use advanced search to find people that will be valuable to your network</vt:lpstr>
      <vt:lpstr>Study Your Network</vt:lpstr>
      <vt:lpstr>Use productivity tools to make it easier to maintain connections</vt:lpstr>
      <vt:lpstr>Outlook Toolbar</vt:lpstr>
      <vt:lpstr>Details such as languages can stand out in a search(page 1 of 3)</vt:lpstr>
      <vt:lpstr>Include languages as a way to differentiate yourself (page 2 of 3)</vt:lpstr>
      <vt:lpstr>Include languages as a way to differentiate yourself (page 3 of 3)</vt:lpstr>
      <vt:lpstr>Applications can be a great way to reconnect with your network</vt:lpstr>
      <vt:lpstr>TripIt example</vt:lpstr>
      <vt:lpstr>You can use groups efficiently, avoid incessant emails!</vt:lpstr>
      <vt:lpstr>Use profile stats to check on who’s checking you out!</vt:lpstr>
      <vt:lpstr>Use profile stats to check on who’s checking you out!</vt:lpstr>
      <vt:lpstr>Conduct research about prospects and competitors using “follow company”</vt:lpstr>
      <vt:lpstr>Position yourself as an expert</vt:lpstr>
      <vt:lpstr>Create your own resume real-time from LinkedIn®</vt:lpstr>
      <vt:lpstr>Consider activities that are your priorities &amp; get them done!</vt:lpstr>
      <vt:lpstr>Questions</vt:lpstr>
      <vt:lpstr>Suggested Default Settings</vt:lpstr>
      <vt:lpstr>Suggested Default Settings</vt:lpstr>
      <vt:lpstr>Build credibility through recommendations</vt:lpstr>
      <vt:lpstr>Why would someone get a LinkedIn® premium profile?</vt:lpstr>
    </vt:vector>
  </TitlesOfParts>
  <Company>Qualcomm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Sparrey Consulting</dc:title>
  <dc:creator>Andrea Sparrey</dc:creator>
  <cp:lastModifiedBy>Felena Hanson</cp:lastModifiedBy>
  <cp:revision>151</cp:revision>
  <dcterms:created xsi:type="dcterms:W3CDTF">2010-09-21T03:25:32Z</dcterms:created>
  <dcterms:modified xsi:type="dcterms:W3CDTF">2011-06-07T00:57:03Z</dcterms:modified>
</cp:coreProperties>
</file>